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10287000" cx="18288000"/>
  <p:notesSz cx="6858000" cy="9144000"/>
  <p:embeddedFontLst>
    <p:embeddedFont>
      <p:font typeface="Dosis"/>
      <p:regular r:id="rId31"/>
      <p:bold r:id="rId32"/>
    </p:embeddedFont>
    <p:embeddedFont>
      <p:font typeface="Balsamiq Sans"/>
      <p:regular r:id="rId33"/>
      <p:bold r:id="rId34"/>
      <p:italic r:id="rId35"/>
      <p:boldItalic r:id="rId36"/>
    </p:embeddedFont>
    <p:embeddedFont>
      <p:font typeface="Dosis Medium"/>
      <p:regular r:id="rId37"/>
      <p:bold r:id="rId38"/>
    </p:embeddedFont>
    <p:embeddedFont>
      <p:font typeface="Comfortaa"/>
      <p:regular r:id="rId39"/>
      <p:bold r:id="rId40"/>
    </p:embeddedFont>
    <p:embeddedFont>
      <p:font typeface="Dosis SemiBo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AVID . GODOY IBACACH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DFF01D-85B5-437B-84C3-12EEA8C8B581}">
  <a:tblStyle styleId="{0FDFF01D-85B5-437B-84C3-12EEA8C8B58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bold.fntdata"/><Relationship Id="rId20" Type="http://schemas.openxmlformats.org/officeDocument/2006/relationships/slide" Target="slides/slide13.xml"/><Relationship Id="rId42" Type="http://schemas.openxmlformats.org/officeDocument/2006/relationships/font" Target="fonts/DosisSemiBold-bold.fntdata"/><Relationship Id="rId41" Type="http://schemas.openxmlformats.org/officeDocument/2006/relationships/font" Target="fonts/DosisSemiBold-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Dosis-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BalsamiqSans-regular.fntdata"/><Relationship Id="rId10" Type="http://schemas.openxmlformats.org/officeDocument/2006/relationships/slide" Target="slides/slide3.xml"/><Relationship Id="rId32" Type="http://schemas.openxmlformats.org/officeDocument/2006/relationships/font" Target="fonts/Dosis-bold.fntdata"/><Relationship Id="rId13" Type="http://schemas.openxmlformats.org/officeDocument/2006/relationships/slide" Target="slides/slide6.xml"/><Relationship Id="rId35" Type="http://schemas.openxmlformats.org/officeDocument/2006/relationships/font" Target="fonts/BalsamiqSans-italic.fntdata"/><Relationship Id="rId12" Type="http://schemas.openxmlformats.org/officeDocument/2006/relationships/slide" Target="slides/slide5.xml"/><Relationship Id="rId34" Type="http://schemas.openxmlformats.org/officeDocument/2006/relationships/font" Target="fonts/BalsamiqSans-bold.fntdata"/><Relationship Id="rId15" Type="http://schemas.openxmlformats.org/officeDocument/2006/relationships/slide" Target="slides/slide8.xml"/><Relationship Id="rId37" Type="http://schemas.openxmlformats.org/officeDocument/2006/relationships/font" Target="fonts/DosisMedium-regular.fntdata"/><Relationship Id="rId14" Type="http://schemas.openxmlformats.org/officeDocument/2006/relationships/slide" Target="slides/slide7.xml"/><Relationship Id="rId36" Type="http://schemas.openxmlformats.org/officeDocument/2006/relationships/font" Target="fonts/BalsamiqSans-boldItalic.fntdata"/><Relationship Id="rId17" Type="http://schemas.openxmlformats.org/officeDocument/2006/relationships/slide" Target="slides/slide10.xml"/><Relationship Id="rId39" Type="http://schemas.openxmlformats.org/officeDocument/2006/relationships/font" Target="fonts/Comfortaa-regular.fntdata"/><Relationship Id="rId16" Type="http://schemas.openxmlformats.org/officeDocument/2006/relationships/slide" Target="slides/slide9.xml"/><Relationship Id="rId38" Type="http://schemas.openxmlformats.org/officeDocument/2006/relationships/font" Target="fonts/DosisMedium-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19T03:01:26.511">
    <p:pos x="5102" y="4116"/>
    <p:text>Falta IA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5de3562c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15de3562ca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5de3562c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15de3562ca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b3eed54d5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0b3eed54d5_7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15de3562c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315de3562ca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5de3562ca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315de3562ca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5de3562ca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5de3562ca_0_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15de3562ca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315de3562ca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15de3562c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315de3562ca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15de3562ca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315de3562ca_0_4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7f6b9719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317f6b97191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0b4e4e2bd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30b4e4e2bd6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5de3562c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315de3562ca_0_5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b86340a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0b86340a56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b4e4e2bd6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0b4e4e2bd6_0_5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5de3562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15de3562c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5de3562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15de3562ca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5de3562c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315de3562ca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5de3562c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15de3562ca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5de3562c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315de3562ca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4.png"/><Relationship Id="rId13" Type="http://schemas.openxmlformats.org/officeDocument/2006/relationships/image" Target="../media/image26.png"/><Relationship Id="rId12"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60.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39.png"/><Relationship Id="rId5" Type="http://schemas.openxmlformats.org/officeDocument/2006/relationships/image" Target="../media/image20.png"/><Relationship Id="rId6"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00.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34.png"/></Relationships>
</file>

<file path=ppt/slides/_rels/slide13.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48.png"/><Relationship Id="rId13" Type="http://schemas.openxmlformats.org/officeDocument/2006/relationships/image" Target="../media/image45.png"/><Relationship Id="rId12"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35.png"/><Relationship Id="rId9" Type="http://schemas.openxmlformats.org/officeDocument/2006/relationships/image" Target="../media/image50.png"/><Relationship Id="rId1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78.png"/><Relationship Id="rId7" Type="http://schemas.openxmlformats.org/officeDocument/2006/relationships/image" Target="../media/image44.png"/><Relationship Id="rId8" Type="http://schemas.openxmlformats.org/officeDocument/2006/relationships/image" Target="../media/image46.png"/></Relationships>
</file>

<file path=ppt/slides/_rels/slide14.xml.rels><?xml version="1.0" encoding="UTF-8" standalone="yes"?><Relationships xmlns="http://schemas.openxmlformats.org/package/2006/relationships"><Relationship Id="rId20" Type="http://schemas.openxmlformats.org/officeDocument/2006/relationships/image" Target="../media/image90.png"/><Relationship Id="rId11" Type="http://schemas.openxmlformats.org/officeDocument/2006/relationships/image" Target="../media/image98.png"/><Relationship Id="rId10" Type="http://schemas.openxmlformats.org/officeDocument/2006/relationships/image" Target="../media/image87.png"/><Relationship Id="rId21" Type="http://schemas.openxmlformats.org/officeDocument/2006/relationships/image" Target="../media/image69.png"/><Relationship Id="rId13" Type="http://schemas.openxmlformats.org/officeDocument/2006/relationships/image" Target="../media/image63.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53.png"/><Relationship Id="rId9" Type="http://schemas.openxmlformats.org/officeDocument/2006/relationships/image" Target="../media/image55.png"/><Relationship Id="rId15" Type="http://schemas.openxmlformats.org/officeDocument/2006/relationships/image" Target="../media/image52.png"/><Relationship Id="rId14" Type="http://schemas.openxmlformats.org/officeDocument/2006/relationships/image" Target="../media/image62.png"/><Relationship Id="rId17" Type="http://schemas.openxmlformats.org/officeDocument/2006/relationships/image" Target="../media/image86.png"/><Relationship Id="rId16" Type="http://schemas.openxmlformats.org/officeDocument/2006/relationships/image" Target="../media/image70.png"/><Relationship Id="rId5" Type="http://schemas.openxmlformats.org/officeDocument/2006/relationships/image" Target="../media/image57.png"/><Relationship Id="rId19" Type="http://schemas.openxmlformats.org/officeDocument/2006/relationships/image" Target="../media/image58.png"/><Relationship Id="rId6" Type="http://schemas.openxmlformats.org/officeDocument/2006/relationships/image" Target="../media/image47.png"/><Relationship Id="rId18" Type="http://schemas.openxmlformats.org/officeDocument/2006/relationships/image" Target="../media/image56.png"/><Relationship Id="rId7" Type="http://schemas.openxmlformats.org/officeDocument/2006/relationships/image" Target="../media/image49.png"/><Relationship Id="rId8"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59.png"/><Relationship Id="rId5"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28.png"/><Relationship Id="rId5" Type="http://schemas.openxmlformats.org/officeDocument/2006/relationships/image" Target="../media/image100.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34.png"/></Relationships>
</file>

<file path=ppt/slides/_rels/slide19.xml.rels><?xml version="1.0" encoding="UTF-8" standalone="yes"?><Relationships xmlns="http://schemas.openxmlformats.org/package/2006/relationships"><Relationship Id="rId11" Type="http://schemas.openxmlformats.org/officeDocument/2006/relationships/hyperlink" Target="https://drive.google.com/file/d/1cAWMEIQfl9G4HBxD7cyMAPaHnTSEUo0y/view?t=30" TargetMode="External"/><Relationship Id="rId10" Type="http://schemas.openxmlformats.org/officeDocument/2006/relationships/hyperlink" Target="https://drive.google.com/file/d/1ZsNhy05h0NPaBa-1NrARbIlYwiYKDvtx/view?usp=drive_link" TargetMode="External"/><Relationship Id="rId13" Type="http://schemas.openxmlformats.org/officeDocument/2006/relationships/image" Target="../media/image34.png"/><Relationship Id="rId12" Type="http://schemas.openxmlformats.org/officeDocument/2006/relationships/hyperlink" Target="https://drive.google.com/file/d/1cAWMEIQfl9G4HBxD7cyMAPaHnTSEUo0y/view?t=30" TargetMode="External"/><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12.png"/><Relationship Id="rId9" Type="http://schemas.openxmlformats.org/officeDocument/2006/relationships/hyperlink" Target="https://drive.google.com/file/d/1ZsNhy05h0NPaBa-1NrARbIlYwiYKDvtx/view?usp=drive_link" TargetMode="External"/><Relationship Id="rId15" Type="http://schemas.openxmlformats.org/officeDocument/2006/relationships/image" Target="../media/image19.png"/><Relationship Id="rId14" Type="http://schemas.openxmlformats.org/officeDocument/2006/relationships/image" Target="../media/image28.png"/><Relationship Id="rId5" Type="http://schemas.openxmlformats.org/officeDocument/2006/relationships/image" Target="../media/image35.png"/><Relationship Id="rId6" Type="http://schemas.openxmlformats.org/officeDocument/2006/relationships/hyperlink" Target="https://drive.google.com/file/d/1b_dZYLnZ1BK4jawDeoCzGI-JKeXBhHa6/view?usp=drive_link" TargetMode="External"/><Relationship Id="rId7" Type="http://schemas.openxmlformats.org/officeDocument/2006/relationships/image" Target="../media/image6.png"/><Relationship Id="rId8" Type="http://schemas.openxmlformats.org/officeDocument/2006/relationships/hyperlink" Target="https://drive.google.com/file/d/1ZsNhy05h0NPaBa-1NrARbIlYwiYKDvtx/view?usp=drive_li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3.jpg"/><Relationship Id="rId7" Type="http://schemas.openxmlformats.org/officeDocument/2006/relationships/image" Target="../media/image22.png"/><Relationship Id="rId8" Type="http://schemas.openxmlformats.org/officeDocument/2006/relationships/image" Target="../media/image10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image" Target="../media/image68.png"/><Relationship Id="rId7"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77.png"/><Relationship Id="rId5" Type="http://schemas.openxmlformats.org/officeDocument/2006/relationships/image" Target="../media/image72.png"/><Relationship Id="rId6" Type="http://schemas.openxmlformats.org/officeDocument/2006/relationships/image" Target="../media/image74.png"/><Relationship Id="rId7" Type="http://schemas.openxmlformats.org/officeDocument/2006/relationships/image" Target="../media/image35.png"/><Relationship Id="rId8"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4.png"/><Relationship Id="rId9" Type="http://schemas.openxmlformats.org/officeDocument/2006/relationships/image" Target="../media/image69.png"/><Relationship Id="rId5" Type="http://schemas.openxmlformats.org/officeDocument/2006/relationships/image" Target="../media/image76.png"/><Relationship Id="rId6" Type="http://schemas.openxmlformats.org/officeDocument/2006/relationships/image" Target="../media/image19.png"/><Relationship Id="rId7" Type="http://schemas.openxmlformats.org/officeDocument/2006/relationships/image" Target="../media/image80.png"/><Relationship Id="rId8" Type="http://schemas.openxmlformats.org/officeDocument/2006/relationships/image" Target="../media/image79.png"/></Relationships>
</file>

<file path=ppt/slides/_rels/slide23.xml.rels><?xml version="1.0" encoding="UTF-8" standalone="yes"?><Relationships xmlns="http://schemas.openxmlformats.org/package/2006/relationships"><Relationship Id="rId20" Type="http://schemas.openxmlformats.org/officeDocument/2006/relationships/image" Target="../media/image95.png"/><Relationship Id="rId22" Type="http://schemas.openxmlformats.org/officeDocument/2006/relationships/image" Target="../media/image30.png"/><Relationship Id="rId21" Type="http://schemas.openxmlformats.org/officeDocument/2006/relationships/image" Target="../media/image20.png"/><Relationship Id="rId24" Type="http://schemas.openxmlformats.org/officeDocument/2006/relationships/image" Target="../media/image13.png"/><Relationship Id="rId23"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image" Target="../media/image97.png"/><Relationship Id="rId26" Type="http://schemas.openxmlformats.org/officeDocument/2006/relationships/image" Target="../media/image101.png"/><Relationship Id="rId25"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83.png"/><Relationship Id="rId7" Type="http://schemas.openxmlformats.org/officeDocument/2006/relationships/image" Target="../media/image81.png"/><Relationship Id="rId8" Type="http://schemas.openxmlformats.org/officeDocument/2006/relationships/image" Target="../media/image4.png"/><Relationship Id="rId11" Type="http://schemas.openxmlformats.org/officeDocument/2006/relationships/image" Target="../media/image34.png"/><Relationship Id="rId10" Type="http://schemas.openxmlformats.org/officeDocument/2006/relationships/image" Target="../media/image1.png"/><Relationship Id="rId13" Type="http://schemas.openxmlformats.org/officeDocument/2006/relationships/image" Target="../media/image69.png"/><Relationship Id="rId12" Type="http://schemas.openxmlformats.org/officeDocument/2006/relationships/image" Target="../media/image84.png"/><Relationship Id="rId15" Type="http://schemas.openxmlformats.org/officeDocument/2006/relationships/image" Target="../media/image29.png"/><Relationship Id="rId14" Type="http://schemas.openxmlformats.org/officeDocument/2006/relationships/image" Target="../media/image88.png"/><Relationship Id="rId17" Type="http://schemas.openxmlformats.org/officeDocument/2006/relationships/image" Target="../media/image7.png"/><Relationship Id="rId16" Type="http://schemas.openxmlformats.org/officeDocument/2006/relationships/image" Target="../media/image94.png"/><Relationship Id="rId19" Type="http://schemas.openxmlformats.org/officeDocument/2006/relationships/image" Target="../media/image65.png"/><Relationship Id="rId18"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4.png"/><Relationship Id="rId9" Type="http://schemas.openxmlformats.org/officeDocument/2006/relationships/image" Target="../media/image24.jp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9.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8.png"/><Relationship Id="rId12"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8.jpg"/><Relationship Id="rId9"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36.jpg"/><Relationship Id="rId7" Type="http://schemas.openxmlformats.org/officeDocument/2006/relationships/image" Target="../media/image32.jp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0"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9.png"/><Relationship Id="rId8"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8.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39.png"/><Relationship Id="rId5" Type="http://schemas.openxmlformats.org/officeDocument/2006/relationships/image" Target="../media/image20.png"/><Relationship Id="rId6"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658158" y="502813"/>
            <a:ext cx="16971684" cy="9281376"/>
          </a:xfrm>
          <a:prstGeom prst="rect">
            <a:avLst/>
          </a:prstGeom>
          <a:noFill/>
          <a:ln>
            <a:noFill/>
          </a:ln>
        </p:spPr>
      </p:pic>
      <p:grpSp>
        <p:nvGrpSpPr>
          <p:cNvPr id="85" name="Google Shape;85;p13"/>
          <p:cNvGrpSpPr/>
          <p:nvPr/>
        </p:nvGrpSpPr>
        <p:grpSpPr>
          <a:xfrm>
            <a:off x="4237025" y="1518025"/>
            <a:ext cx="9813976" cy="625801"/>
            <a:chOff x="0" y="-19050"/>
            <a:chExt cx="2414797" cy="208018"/>
          </a:xfrm>
        </p:grpSpPr>
        <p:sp>
          <p:nvSpPr>
            <p:cNvPr id="86" name="Google Shape;86;p13"/>
            <p:cNvSpPr/>
            <p:nvPr/>
          </p:nvSpPr>
          <p:spPr>
            <a:xfrm>
              <a:off x="0" y="0"/>
              <a:ext cx="2414797" cy="188968"/>
            </a:xfrm>
            <a:custGeom>
              <a:rect b="b" l="l" r="r" t="t"/>
              <a:pathLst>
                <a:path extrusionOk="0" h="188968" w="2414797">
                  <a:moveTo>
                    <a:pt x="37278" y="0"/>
                  </a:moveTo>
                  <a:lnTo>
                    <a:pt x="2377519" y="0"/>
                  </a:lnTo>
                  <a:cubicBezTo>
                    <a:pt x="2398107" y="0"/>
                    <a:pt x="2414797" y="16690"/>
                    <a:pt x="2414797" y="37278"/>
                  </a:cubicBezTo>
                  <a:lnTo>
                    <a:pt x="2414797" y="151690"/>
                  </a:lnTo>
                  <a:cubicBezTo>
                    <a:pt x="2414797" y="172278"/>
                    <a:pt x="2398107" y="188968"/>
                    <a:pt x="2377519" y="188968"/>
                  </a:cubicBezTo>
                  <a:lnTo>
                    <a:pt x="37278" y="188968"/>
                  </a:lnTo>
                  <a:cubicBezTo>
                    <a:pt x="16690" y="188968"/>
                    <a:pt x="0" y="172278"/>
                    <a:pt x="0" y="151690"/>
                  </a:cubicBezTo>
                  <a:lnTo>
                    <a:pt x="0" y="37278"/>
                  </a:lnTo>
                  <a:cubicBezTo>
                    <a:pt x="0" y="16690"/>
                    <a:pt x="16690" y="0"/>
                    <a:pt x="37278" y="0"/>
                  </a:cubicBezTo>
                  <a:close/>
                </a:path>
              </a:pathLst>
            </a:custGeom>
            <a:solidFill>
              <a:srgbClr val="97CD55"/>
            </a:solidFill>
            <a:ln cap="rnd" cmpd="sng" w="476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nvSpPr>
          <p:spPr>
            <a:xfrm>
              <a:off x="0" y="-19050"/>
              <a:ext cx="2414797" cy="208018"/>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13"/>
          <p:cNvSpPr/>
          <p:nvPr/>
        </p:nvSpPr>
        <p:spPr>
          <a:xfrm>
            <a:off x="12740646" y="5198850"/>
            <a:ext cx="811610" cy="1541141"/>
          </a:xfrm>
          <a:custGeom>
            <a:rect b="b" l="l" r="r" t="t"/>
            <a:pathLst>
              <a:path extrusionOk="0" h="1541141" w="811610">
                <a:moveTo>
                  <a:pt x="0" y="0"/>
                </a:moveTo>
                <a:lnTo>
                  <a:pt x="811610" y="0"/>
                </a:lnTo>
                <a:lnTo>
                  <a:pt x="811610" y="1541140"/>
                </a:lnTo>
                <a:lnTo>
                  <a:pt x="0" y="1541140"/>
                </a:lnTo>
                <a:lnTo>
                  <a:pt x="0" y="0"/>
                </a:lnTo>
                <a:close/>
              </a:path>
            </a:pathLst>
          </a:custGeom>
          <a:blipFill rotWithShape="1">
            <a:blip r:embed="rId4">
              <a:alphaModFix/>
            </a:blip>
            <a:stretch>
              <a:fillRect b="-197506" l="-1060179" r="-503160" t="-304685"/>
            </a:stretch>
          </a:blipFill>
          <a:ln>
            <a:noFill/>
          </a:ln>
        </p:spPr>
      </p:sp>
      <p:sp>
        <p:nvSpPr>
          <p:cNvPr id="89" name="Google Shape;89;p13"/>
          <p:cNvSpPr txBox="1"/>
          <p:nvPr/>
        </p:nvSpPr>
        <p:spPr>
          <a:xfrm>
            <a:off x="3243300" y="3425770"/>
            <a:ext cx="11556600" cy="3053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919">
                <a:solidFill>
                  <a:srgbClr val="FFFF00"/>
                </a:solidFill>
                <a:latin typeface="Dosis"/>
                <a:ea typeface="Dosis"/>
                <a:cs typeface="Dosis"/>
                <a:sym typeface="Dosis"/>
              </a:rPr>
              <a:t>RED </a:t>
            </a:r>
            <a:r>
              <a:rPr b="1" lang="en-US" sz="9919">
                <a:solidFill>
                  <a:srgbClr val="2B2829"/>
                </a:solidFill>
                <a:latin typeface="Dosis"/>
                <a:ea typeface="Dosis"/>
                <a:cs typeface="Dosis"/>
                <a:sym typeface="Dosis"/>
              </a:rPr>
              <a:t>	</a:t>
            </a:r>
            <a:r>
              <a:rPr b="1" lang="en-US" sz="9919">
                <a:solidFill>
                  <a:srgbClr val="CC0000"/>
                </a:solidFill>
                <a:latin typeface="Dosis"/>
                <a:ea typeface="Dosis"/>
                <a:cs typeface="Dosis"/>
                <a:sym typeface="Dosis"/>
              </a:rPr>
              <a:t>DE</a:t>
            </a:r>
            <a:r>
              <a:rPr b="1" lang="en-US" sz="9919">
                <a:solidFill>
                  <a:srgbClr val="F1C232"/>
                </a:solidFill>
                <a:latin typeface="Dosis"/>
                <a:ea typeface="Dosis"/>
                <a:cs typeface="Dosis"/>
                <a:sym typeface="Dosis"/>
              </a:rPr>
              <a:t> </a:t>
            </a:r>
            <a:r>
              <a:rPr b="1" lang="en-US" sz="9919">
                <a:solidFill>
                  <a:srgbClr val="2B2829"/>
                </a:solidFill>
                <a:latin typeface="Dosis"/>
                <a:ea typeface="Dosis"/>
                <a:cs typeface="Dosis"/>
                <a:sym typeface="Dosis"/>
              </a:rPr>
              <a:t>	</a:t>
            </a:r>
            <a:endParaRPr b="1" sz="9919">
              <a:solidFill>
                <a:srgbClr val="2B2829"/>
              </a:solidFill>
              <a:latin typeface="Dosis"/>
              <a:ea typeface="Dosis"/>
              <a:cs typeface="Dosis"/>
              <a:sym typeface="Dosis"/>
            </a:endParaRPr>
          </a:p>
          <a:p>
            <a:pPr indent="0" lvl="0" marL="914400" marR="0" rtl="0" algn="l">
              <a:lnSpc>
                <a:spcPct val="100000"/>
              </a:lnSpc>
              <a:spcBef>
                <a:spcPts val="0"/>
              </a:spcBef>
              <a:spcAft>
                <a:spcPts val="0"/>
              </a:spcAft>
              <a:buNone/>
            </a:pPr>
            <a:r>
              <a:rPr b="1" lang="en-US" sz="9919">
                <a:solidFill>
                  <a:srgbClr val="1155CC"/>
                </a:solidFill>
                <a:latin typeface="Dosis"/>
                <a:ea typeface="Dosis"/>
                <a:cs typeface="Dosis"/>
                <a:sym typeface="Dosis"/>
              </a:rPr>
              <a:t>COLORES</a:t>
            </a:r>
            <a:endParaRPr b="1" sz="9919">
              <a:solidFill>
                <a:srgbClr val="1155CC"/>
              </a:solidFill>
              <a:latin typeface="Dosis"/>
              <a:ea typeface="Dosis"/>
              <a:cs typeface="Dosis"/>
              <a:sym typeface="Dosis"/>
            </a:endParaRPr>
          </a:p>
        </p:txBody>
      </p:sp>
      <p:sp>
        <p:nvSpPr>
          <p:cNvPr id="90" name="Google Shape;90;p13"/>
          <p:cNvSpPr/>
          <p:nvPr/>
        </p:nvSpPr>
        <p:spPr>
          <a:xfrm>
            <a:off x="3767951" y="6364788"/>
            <a:ext cx="5723742" cy="265272"/>
          </a:xfrm>
          <a:custGeom>
            <a:rect b="b" l="l" r="r" t="t"/>
            <a:pathLst>
              <a:path extrusionOk="0" h="340092" w="7482016">
                <a:moveTo>
                  <a:pt x="0" y="0"/>
                </a:moveTo>
                <a:lnTo>
                  <a:pt x="7482016" y="0"/>
                </a:lnTo>
                <a:lnTo>
                  <a:pt x="7482016" y="340092"/>
                </a:lnTo>
                <a:lnTo>
                  <a:pt x="0" y="340092"/>
                </a:lnTo>
                <a:lnTo>
                  <a:pt x="0" y="0"/>
                </a:lnTo>
                <a:close/>
              </a:path>
            </a:pathLst>
          </a:custGeom>
          <a:blipFill rotWithShape="1">
            <a:blip r:embed="rId5">
              <a:alphaModFix/>
            </a:blip>
            <a:stretch>
              <a:fillRect b="0" l="0" r="0" t="0"/>
            </a:stretch>
          </a:blipFill>
          <a:ln>
            <a:noFill/>
          </a:ln>
        </p:spPr>
      </p:sp>
      <p:sp>
        <p:nvSpPr>
          <p:cNvPr id="91" name="Google Shape;91;p13"/>
          <p:cNvSpPr/>
          <p:nvPr/>
        </p:nvSpPr>
        <p:spPr>
          <a:xfrm>
            <a:off x="3922626" y="6630053"/>
            <a:ext cx="5723742" cy="265272"/>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5">
              <a:alphaModFix/>
            </a:blip>
            <a:stretch>
              <a:fillRect b="0" l="0" r="0" t="0"/>
            </a:stretch>
          </a:blipFill>
          <a:ln>
            <a:noFill/>
          </a:ln>
        </p:spPr>
      </p:sp>
      <p:sp>
        <p:nvSpPr>
          <p:cNvPr id="92" name="Google Shape;92;p13"/>
          <p:cNvSpPr txBox="1"/>
          <p:nvPr/>
        </p:nvSpPr>
        <p:spPr>
          <a:xfrm>
            <a:off x="4749900" y="1567174"/>
            <a:ext cx="8788200" cy="5796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000000"/>
              </a:buClr>
              <a:buFont typeface="Arial"/>
              <a:buNone/>
            </a:pPr>
            <a:r>
              <a:rPr b="1" i="1" lang="en-US" sz="3765">
                <a:latin typeface="Dosis"/>
                <a:ea typeface="Dosis"/>
                <a:cs typeface="Dosis"/>
                <a:sym typeface="Dosis"/>
              </a:rPr>
              <a:t>Corporación Alta Vida</a:t>
            </a:r>
            <a:endParaRPr b="1" i="1" sz="1700">
              <a:latin typeface="Dosis"/>
              <a:ea typeface="Dosis"/>
              <a:cs typeface="Dosis"/>
              <a:sym typeface="Dosis"/>
            </a:endParaRPr>
          </a:p>
        </p:txBody>
      </p:sp>
      <p:pic>
        <p:nvPicPr>
          <p:cNvPr id="93" name="Google Shape;93;p13"/>
          <p:cNvPicPr preferRelativeResize="0"/>
          <p:nvPr/>
        </p:nvPicPr>
        <p:blipFill>
          <a:blip r:embed="rId6">
            <a:alphaModFix/>
          </a:blip>
          <a:stretch>
            <a:fillRect/>
          </a:stretch>
        </p:blipFill>
        <p:spPr>
          <a:xfrm rot="-2700000">
            <a:off x="9142712" y="7060820"/>
            <a:ext cx="1935400" cy="1730955"/>
          </a:xfrm>
          <a:prstGeom prst="rect">
            <a:avLst/>
          </a:prstGeom>
          <a:noFill/>
          <a:ln>
            <a:noFill/>
          </a:ln>
        </p:spPr>
      </p:pic>
      <p:pic>
        <p:nvPicPr>
          <p:cNvPr id="94" name="Google Shape;94;p13"/>
          <p:cNvPicPr preferRelativeResize="0"/>
          <p:nvPr/>
        </p:nvPicPr>
        <p:blipFill rotWithShape="1">
          <a:blip r:embed="rId7">
            <a:alphaModFix/>
          </a:blip>
          <a:srcRect b="70791" l="7937" r="84094" t="15075"/>
          <a:stretch/>
        </p:blipFill>
        <p:spPr>
          <a:xfrm>
            <a:off x="2558732" y="5046451"/>
            <a:ext cx="1457251" cy="1453826"/>
          </a:xfrm>
          <a:prstGeom prst="rect">
            <a:avLst/>
          </a:prstGeom>
          <a:noFill/>
          <a:ln>
            <a:noFill/>
          </a:ln>
        </p:spPr>
      </p:pic>
      <p:sp>
        <p:nvSpPr>
          <p:cNvPr id="95" name="Google Shape;95;p13"/>
          <p:cNvSpPr/>
          <p:nvPr/>
        </p:nvSpPr>
        <p:spPr>
          <a:xfrm>
            <a:off x="12844825" y="5198850"/>
            <a:ext cx="4601843" cy="7111721"/>
          </a:xfrm>
          <a:custGeom>
            <a:rect b="b" l="l" r="r" t="t"/>
            <a:pathLst>
              <a:path extrusionOk="0" h="1828206" w="973935">
                <a:moveTo>
                  <a:pt x="0" y="0"/>
                </a:moveTo>
                <a:lnTo>
                  <a:pt x="973935" y="0"/>
                </a:lnTo>
                <a:lnTo>
                  <a:pt x="973935" y="1828206"/>
                </a:lnTo>
                <a:lnTo>
                  <a:pt x="0" y="1828206"/>
                </a:lnTo>
                <a:lnTo>
                  <a:pt x="0" y="0"/>
                </a:lnTo>
                <a:close/>
              </a:path>
            </a:pathLst>
          </a:custGeom>
          <a:blipFill rotWithShape="1">
            <a:blip r:embed="rId8">
              <a:alphaModFix/>
            </a:blip>
            <a:stretch>
              <a:fillRect b="0" l="0" r="0" t="0"/>
            </a:stretch>
          </a:blipFill>
          <a:ln>
            <a:noFill/>
          </a:ln>
        </p:spPr>
      </p:sp>
      <p:sp>
        <p:nvSpPr>
          <p:cNvPr id="96" name="Google Shape;96;p13"/>
          <p:cNvSpPr/>
          <p:nvPr/>
        </p:nvSpPr>
        <p:spPr>
          <a:xfrm>
            <a:off x="2254675" y="7205167"/>
            <a:ext cx="598867" cy="796501"/>
          </a:xfrm>
          <a:custGeom>
            <a:rect b="b" l="l" r="r" t="t"/>
            <a:pathLst>
              <a:path extrusionOk="0" h="1441631" w="780283">
                <a:moveTo>
                  <a:pt x="0" y="0"/>
                </a:moveTo>
                <a:lnTo>
                  <a:pt x="780283" y="0"/>
                </a:lnTo>
                <a:lnTo>
                  <a:pt x="780283" y="1441631"/>
                </a:lnTo>
                <a:lnTo>
                  <a:pt x="0" y="1441631"/>
                </a:lnTo>
                <a:lnTo>
                  <a:pt x="0" y="0"/>
                </a:lnTo>
                <a:close/>
              </a:path>
            </a:pathLst>
          </a:custGeom>
          <a:blipFill rotWithShape="1">
            <a:blip r:embed="rId9">
              <a:alphaModFix/>
            </a:blip>
            <a:stretch>
              <a:fillRect b="0" l="0" r="0" t="0"/>
            </a:stretch>
          </a:blipFill>
          <a:ln>
            <a:noFill/>
          </a:ln>
        </p:spPr>
      </p:sp>
      <p:sp>
        <p:nvSpPr>
          <p:cNvPr id="97" name="Google Shape;97;p13"/>
          <p:cNvSpPr/>
          <p:nvPr/>
        </p:nvSpPr>
        <p:spPr>
          <a:xfrm rot="1211435">
            <a:off x="2037580" y="1927559"/>
            <a:ext cx="1525068" cy="872298"/>
          </a:xfrm>
          <a:custGeom>
            <a:rect b="b" l="l" r="r" t="t"/>
            <a:pathLst>
              <a:path extrusionOk="0" h="1066588" w="1846906">
                <a:moveTo>
                  <a:pt x="0" y="0"/>
                </a:moveTo>
                <a:lnTo>
                  <a:pt x="1846906" y="0"/>
                </a:lnTo>
                <a:lnTo>
                  <a:pt x="1846906" y="1066588"/>
                </a:lnTo>
                <a:lnTo>
                  <a:pt x="0" y="1066588"/>
                </a:lnTo>
                <a:lnTo>
                  <a:pt x="0" y="0"/>
                </a:lnTo>
                <a:close/>
              </a:path>
            </a:pathLst>
          </a:custGeom>
          <a:blipFill rotWithShape="1">
            <a:blip r:embed="rId10">
              <a:alphaModFix/>
            </a:blip>
            <a:stretch>
              <a:fillRect b="0" l="0" r="0" t="0"/>
            </a:stretch>
          </a:blipFill>
          <a:ln>
            <a:noFill/>
          </a:ln>
        </p:spPr>
      </p:sp>
      <p:sp>
        <p:nvSpPr>
          <p:cNvPr id="98" name="Google Shape;98;p13"/>
          <p:cNvSpPr/>
          <p:nvPr/>
        </p:nvSpPr>
        <p:spPr>
          <a:xfrm>
            <a:off x="8464352" y="3331097"/>
            <a:ext cx="1359292" cy="807274"/>
          </a:xfrm>
          <a:custGeom>
            <a:rect b="b" l="l" r="r" t="t"/>
            <a:pathLst>
              <a:path extrusionOk="0" h="1461129" w="1771065">
                <a:moveTo>
                  <a:pt x="0" y="0"/>
                </a:moveTo>
                <a:lnTo>
                  <a:pt x="1771065" y="0"/>
                </a:lnTo>
                <a:lnTo>
                  <a:pt x="1771065" y="1461129"/>
                </a:lnTo>
                <a:lnTo>
                  <a:pt x="0" y="1461129"/>
                </a:lnTo>
                <a:lnTo>
                  <a:pt x="0" y="0"/>
                </a:lnTo>
                <a:close/>
              </a:path>
            </a:pathLst>
          </a:custGeom>
          <a:blipFill rotWithShape="1">
            <a:blip r:embed="rId11">
              <a:alphaModFix/>
            </a:blip>
            <a:stretch>
              <a:fillRect b="0" l="0" r="0" t="0"/>
            </a:stretch>
          </a:blipFill>
          <a:ln>
            <a:noFill/>
          </a:ln>
        </p:spPr>
      </p:sp>
      <p:sp>
        <p:nvSpPr>
          <p:cNvPr id="99" name="Google Shape;99;p13"/>
          <p:cNvSpPr/>
          <p:nvPr/>
        </p:nvSpPr>
        <p:spPr>
          <a:xfrm>
            <a:off x="15988990" y="701075"/>
            <a:ext cx="1138858" cy="1316515"/>
          </a:xfrm>
          <a:custGeom>
            <a:rect b="b" l="l" r="r" t="t"/>
            <a:pathLst>
              <a:path extrusionOk="0" h="1950392" w="1650519">
                <a:moveTo>
                  <a:pt x="0" y="0"/>
                </a:moveTo>
                <a:lnTo>
                  <a:pt x="1650519" y="0"/>
                </a:lnTo>
                <a:lnTo>
                  <a:pt x="1650519" y="1950392"/>
                </a:lnTo>
                <a:lnTo>
                  <a:pt x="0" y="1950392"/>
                </a:lnTo>
                <a:lnTo>
                  <a:pt x="0" y="0"/>
                </a:lnTo>
                <a:close/>
              </a:path>
            </a:pathLst>
          </a:custGeom>
          <a:blipFill rotWithShape="1">
            <a:blip r:embed="rId12">
              <a:alphaModFix/>
            </a:blip>
            <a:stretch>
              <a:fillRect b="0" l="0" r="0" t="0"/>
            </a:stretch>
          </a:blipFill>
          <a:ln>
            <a:noFill/>
          </a:ln>
        </p:spPr>
      </p:sp>
      <p:sp>
        <p:nvSpPr>
          <p:cNvPr id="100" name="Google Shape;100;p13"/>
          <p:cNvSpPr/>
          <p:nvPr/>
        </p:nvSpPr>
        <p:spPr>
          <a:xfrm>
            <a:off x="4313775" y="16404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 name="Google Shape;101;p13"/>
          <p:cNvSpPr/>
          <p:nvPr/>
        </p:nvSpPr>
        <p:spPr>
          <a:xfrm>
            <a:off x="4313775" y="19325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102" name="Google Shape;102;p13"/>
          <p:cNvSpPr/>
          <p:nvPr/>
        </p:nvSpPr>
        <p:spPr>
          <a:xfrm>
            <a:off x="13834425" y="16277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3" name="Google Shape;103;p13"/>
          <p:cNvSpPr/>
          <p:nvPr/>
        </p:nvSpPr>
        <p:spPr>
          <a:xfrm>
            <a:off x="13834425" y="19198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pic>
        <p:nvPicPr>
          <p:cNvPr id="104" name="Google Shape;104;p13"/>
          <p:cNvPicPr preferRelativeResize="0"/>
          <p:nvPr/>
        </p:nvPicPr>
        <p:blipFill>
          <a:blip r:embed="rId13">
            <a:alphaModFix/>
          </a:blip>
          <a:stretch>
            <a:fillRect/>
          </a:stretch>
        </p:blipFill>
        <p:spPr>
          <a:xfrm>
            <a:off x="10657625" y="2550850"/>
            <a:ext cx="3532675" cy="359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278" name="Shape 278"/>
        <p:cNvGrpSpPr/>
        <p:nvPr/>
      </p:nvGrpSpPr>
      <p:grpSpPr>
        <a:xfrm>
          <a:off x="0" y="0"/>
          <a:ext cx="0" cy="0"/>
          <a:chOff x="0" y="0"/>
          <a:chExt cx="0" cy="0"/>
        </a:xfrm>
      </p:grpSpPr>
      <p:pic>
        <p:nvPicPr>
          <p:cNvPr id="279" name="Google Shape;279;p22"/>
          <p:cNvPicPr preferRelativeResize="0"/>
          <p:nvPr/>
        </p:nvPicPr>
        <p:blipFill>
          <a:blip r:embed="rId3">
            <a:alphaModFix/>
          </a:blip>
          <a:stretch>
            <a:fillRect/>
          </a:stretch>
        </p:blipFill>
        <p:spPr>
          <a:xfrm>
            <a:off x="15225" y="-220025"/>
            <a:ext cx="18288000" cy="10763251"/>
          </a:xfrm>
          <a:prstGeom prst="rect">
            <a:avLst/>
          </a:prstGeom>
          <a:noFill/>
          <a:ln>
            <a:noFill/>
          </a:ln>
        </p:spPr>
      </p:pic>
      <p:graphicFrame>
        <p:nvGraphicFramePr>
          <p:cNvPr id="280" name="Google Shape;280;p22"/>
          <p:cNvGraphicFramePr/>
          <p:nvPr/>
        </p:nvGraphicFramePr>
        <p:xfrm>
          <a:off x="796325" y="445238"/>
          <a:ext cx="3000000" cy="3000000"/>
        </p:xfrm>
        <a:graphic>
          <a:graphicData uri="http://schemas.openxmlformats.org/drawingml/2006/table">
            <a:tbl>
              <a:tblPr>
                <a:noFill/>
                <a:tableStyleId>{0FDFF01D-85B5-437B-84C3-12EEA8C8B581}</a:tableStyleId>
              </a:tblPr>
              <a:tblGrid>
                <a:gridCol w="5825050"/>
                <a:gridCol w="952875"/>
                <a:gridCol w="933825"/>
                <a:gridCol w="914775"/>
                <a:gridCol w="971925"/>
                <a:gridCol w="933825"/>
                <a:gridCol w="1010025"/>
                <a:gridCol w="990975"/>
                <a:gridCol w="1067175"/>
                <a:gridCol w="971925"/>
                <a:gridCol w="952875"/>
                <a:gridCol w="914775"/>
              </a:tblGrid>
              <a:tr h="658200">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lnSpc>
                          <a:spcPct val="115000"/>
                        </a:lnSpc>
                        <a:spcBef>
                          <a:spcPts val="0"/>
                        </a:spcBef>
                        <a:spcAft>
                          <a:spcPts val="0"/>
                        </a:spcAft>
                        <a:buNone/>
                      </a:pPr>
                      <a:r>
                        <a:rPr b="1" lang="en-US" sz="2500">
                          <a:latin typeface="Dosis"/>
                          <a:ea typeface="Dosis"/>
                          <a:cs typeface="Dosis"/>
                          <a:sym typeface="Dosis"/>
                        </a:rPr>
                        <a:t>FASE 2</a:t>
                      </a:r>
                      <a:endParaRPr b="1" sz="25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C000"/>
                    </a:solidFill>
                  </a:tcPr>
                </a:tc>
                <a:tc hMerge="1"/>
                <a:tc hMerge="1"/>
                <a:tc hMerge="1"/>
                <a:tc hMerge="1"/>
                <a:tc hMerge="1"/>
                <a:tc hMerge="1"/>
                <a:tc hMerge="1"/>
                <a:tc hMerge="1"/>
                <a:tc hMerge="1"/>
                <a:tc hMerge="1"/>
              </a:tr>
              <a:tr h="506775">
                <a:tc>
                  <a:txBody>
                    <a:bodyPr/>
                    <a:lstStyle/>
                    <a:p>
                      <a:pPr indent="0" lvl="0" marL="0" rtl="0" algn="l">
                        <a:lnSpc>
                          <a:spcPct val="115000"/>
                        </a:lnSpc>
                        <a:spcBef>
                          <a:spcPts val="0"/>
                        </a:spcBef>
                        <a:spcAft>
                          <a:spcPts val="0"/>
                        </a:spcAft>
                        <a:buNone/>
                      </a:pPr>
                      <a:r>
                        <a:t/>
                      </a:r>
                      <a:endParaRPr/>
                    </a:p>
                  </a:txBody>
                  <a:tcPr marT="91425" marB="91425" marR="28575" marL="28575"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S5</a:t>
                      </a:r>
                      <a:endParaRPr b="1" sz="17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S6</a:t>
                      </a:r>
                      <a:endParaRPr b="1" sz="17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S7</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S8</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S9</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S10</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S11</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S12</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S13</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S14</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S15</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Maquetado de la interfaz de usuario</a:t>
                      </a:r>
                      <a:endParaRPr b="1" sz="2200">
                        <a:latin typeface="Dosis"/>
                        <a:ea typeface="Dosis"/>
                        <a:cs typeface="Dosis"/>
                        <a:sym typeface="Dosis"/>
                      </a:endParaRPr>
                    </a:p>
                  </a:txBody>
                  <a:tcPr marT="91425" marB="91425"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5940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Desarrollo e implementación de la Base de Datos</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5940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Entrenamiento de IA</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Integracion de IA</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75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Desarrollo del Backend</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Testing</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Acciones correctivas</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Capacitacion (Introducción al sistema)</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r>
              <a:tr h="47320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Acciones adaptativas</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284" name="Shape 284"/>
        <p:cNvGrpSpPr/>
        <p:nvPr/>
      </p:nvGrpSpPr>
      <p:grpSpPr>
        <a:xfrm>
          <a:off x="0" y="0"/>
          <a:ext cx="0" cy="0"/>
          <a:chOff x="0" y="0"/>
          <a:chExt cx="0" cy="0"/>
        </a:xfrm>
      </p:grpSpPr>
      <p:pic>
        <p:nvPicPr>
          <p:cNvPr id="285" name="Google Shape;285;p23"/>
          <p:cNvPicPr preferRelativeResize="0"/>
          <p:nvPr/>
        </p:nvPicPr>
        <p:blipFill>
          <a:blip r:embed="rId3">
            <a:alphaModFix/>
          </a:blip>
          <a:stretch>
            <a:fillRect/>
          </a:stretch>
        </p:blipFill>
        <p:spPr>
          <a:xfrm>
            <a:off x="91425" y="40167"/>
            <a:ext cx="18288000" cy="10206670"/>
          </a:xfrm>
          <a:prstGeom prst="rect">
            <a:avLst/>
          </a:prstGeom>
          <a:noFill/>
          <a:ln>
            <a:noFill/>
          </a:ln>
        </p:spPr>
      </p:pic>
      <p:sp>
        <p:nvSpPr>
          <p:cNvPr id="286" name="Google Shape;286;p23"/>
          <p:cNvSpPr txBox="1"/>
          <p:nvPr/>
        </p:nvSpPr>
        <p:spPr>
          <a:xfrm>
            <a:off x="799350" y="1298125"/>
            <a:ext cx="8837700" cy="2909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451" u="sng">
                <a:solidFill>
                  <a:srgbClr val="2B2829"/>
                </a:solidFill>
                <a:latin typeface="Dosis"/>
                <a:ea typeface="Dosis"/>
                <a:cs typeface="Dosis"/>
                <a:sym typeface="Dosis"/>
              </a:rPr>
              <a:t>Última fase del proyecto</a:t>
            </a:r>
            <a:endParaRPr b="1" sz="9451" u="sng">
              <a:solidFill>
                <a:srgbClr val="2B2829"/>
              </a:solidFill>
              <a:latin typeface="Dosis"/>
              <a:ea typeface="Dosis"/>
              <a:cs typeface="Dosis"/>
              <a:sym typeface="Dosis"/>
            </a:endParaRPr>
          </a:p>
        </p:txBody>
      </p:sp>
      <p:pic>
        <p:nvPicPr>
          <p:cNvPr id="287" name="Google Shape;287;p23"/>
          <p:cNvPicPr preferRelativeResize="0"/>
          <p:nvPr/>
        </p:nvPicPr>
        <p:blipFill>
          <a:blip r:embed="rId4">
            <a:alphaModFix/>
          </a:blip>
          <a:stretch>
            <a:fillRect/>
          </a:stretch>
        </p:blipFill>
        <p:spPr>
          <a:xfrm rot="-7956997">
            <a:off x="12898669" y="341225"/>
            <a:ext cx="1765737" cy="2236600"/>
          </a:xfrm>
          <a:prstGeom prst="rect">
            <a:avLst/>
          </a:prstGeom>
          <a:noFill/>
          <a:ln>
            <a:noFill/>
          </a:ln>
        </p:spPr>
      </p:pic>
      <p:sp>
        <p:nvSpPr>
          <p:cNvPr id="288" name="Google Shape;288;p23"/>
          <p:cNvSpPr/>
          <p:nvPr/>
        </p:nvSpPr>
        <p:spPr>
          <a:xfrm rot="-5962078">
            <a:off x="15781931" y="485198"/>
            <a:ext cx="1181157" cy="2177248"/>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5">
              <a:alphaModFix/>
            </a:blip>
            <a:stretch>
              <a:fillRect b="0" l="0" r="0" t="0"/>
            </a:stretch>
          </a:blipFill>
          <a:ln>
            <a:noFill/>
          </a:ln>
        </p:spPr>
      </p:sp>
      <p:sp>
        <p:nvSpPr>
          <p:cNvPr id="289" name="Google Shape;289;p23"/>
          <p:cNvSpPr/>
          <p:nvPr/>
        </p:nvSpPr>
        <p:spPr>
          <a:xfrm rot="-2700000">
            <a:off x="1330967" y="8046353"/>
            <a:ext cx="1399469" cy="1313488"/>
          </a:xfrm>
          <a:custGeom>
            <a:rect b="b" l="l" r="r" t="t"/>
            <a:pathLst>
              <a:path extrusionOk="0" h="1769097" w="1867121">
                <a:moveTo>
                  <a:pt x="0" y="0"/>
                </a:moveTo>
                <a:lnTo>
                  <a:pt x="1867120" y="0"/>
                </a:lnTo>
                <a:lnTo>
                  <a:pt x="1867120" y="1769097"/>
                </a:lnTo>
                <a:lnTo>
                  <a:pt x="0" y="1769097"/>
                </a:lnTo>
                <a:lnTo>
                  <a:pt x="0" y="0"/>
                </a:lnTo>
                <a:close/>
              </a:path>
            </a:pathLst>
          </a:custGeom>
          <a:blipFill rotWithShape="1">
            <a:blip r:embed="rId6">
              <a:alphaModFix/>
            </a:blip>
            <a:stretch>
              <a:fillRect b="0" l="0" r="0" t="0"/>
            </a:stretch>
          </a:blipFill>
          <a:ln>
            <a:noFill/>
          </a:ln>
        </p:spPr>
      </p:sp>
      <p:graphicFrame>
        <p:nvGraphicFramePr>
          <p:cNvPr id="290" name="Google Shape;290;p23"/>
          <p:cNvGraphicFramePr/>
          <p:nvPr/>
        </p:nvGraphicFramePr>
        <p:xfrm>
          <a:off x="1863075" y="4252075"/>
          <a:ext cx="3000000" cy="3000000"/>
        </p:xfrm>
        <a:graphic>
          <a:graphicData uri="http://schemas.openxmlformats.org/drawingml/2006/table">
            <a:tbl>
              <a:tblPr>
                <a:noFill/>
                <a:tableStyleId>{0FDFF01D-85B5-437B-84C3-12EEA8C8B581}</a:tableStyleId>
              </a:tblPr>
              <a:tblGrid>
                <a:gridCol w="4549075"/>
                <a:gridCol w="3597350"/>
                <a:gridCol w="2426925"/>
                <a:gridCol w="4018950"/>
              </a:tblGrid>
              <a:tr h="617675">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US" sz="2500">
                          <a:latin typeface="Dosis"/>
                          <a:ea typeface="Dosis"/>
                          <a:cs typeface="Dosis"/>
                          <a:sym typeface="Dosis"/>
                        </a:rPr>
                        <a:t>FASE 3</a:t>
                      </a:r>
                      <a:endParaRPr b="1" sz="25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4E291"/>
                    </a:solidFill>
                  </a:tcPr>
                </a:tc>
                <a:tc hMerge="1"/>
                <a:tc hMerge="1"/>
              </a:tr>
              <a:tr h="617675">
                <a:tc>
                  <a:txBody>
                    <a:bodyPr/>
                    <a:lstStyle/>
                    <a:p>
                      <a:pPr indent="0" lvl="0" marL="0" rtl="0" algn="l">
                        <a:lnSpc>
                          <a:spcPct val="115000"/>
                        </a:lnSpc>
                        <a:spcBef>
                          <a:spcPts val="0"/>
                        </a:spcBef>
                        <a:spcAft>
                          <a:spcPts val="0"/>
                        </a:spcAft>
                        <a:buNone/>
                      </a:pPr>
                      <a:r>
                        <a:t/>
                      </a:r>
                      <a:endParaRPr/>
                    </a:p>
                  </a:txBody>
                  <a:tcPr marT="91425" marB="91425" marR="28575" marL="28575"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latin typeface="Dosis"/>
                          <a:ea typeface="Dosis"/>
                          <a:cs typeface="Dosis"/>
                          <a:sym typeface="Dosis"/>
                        </a:rPr>
                        <a:t>S16</a:t>
                      </a:r>
                      <a:endParaRPr b="1" sz="22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latin typeface="Dosis"/>
                          <a:ea typeface="Dosis"/>
                          <a:cs typeface="Dosis"/>
                          <a:sym typeface="Dosis"/>
                        </a:rPr>
                        <a:t>S17</a:t>
                      </a:r>
                      <a:endParaRPr b="1" sz="22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latin typeface="Dosis"/>
                          <a:ea typeface="Dosis"/>
                          <a:cs typeface="Dosis"/>
                          <a:sym typeface="Dosis"/>
                        </a:rPr>
                        <a:t>S18</a:t>
                      </a:r>
                      <a:endParaRPr b="1" sz="22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617675">
                <a:tc rowSpan="2">
                  <a:txBody>
                    <a:bodyPr/>
                    <a:lstStyle/>
                    <a:p>
                      <a:pPr indent="0" lvl="0" marL="0" rtl="0" algn="r">
                        <a:lnSpc>
                          <a:spcPct val="115000"/>
                        </a:lnSpc>
                        <a:spcBef>
                          <a:spcPts val="0"/>
                        </a:spcBef>
                        <a:spcAft>
                          <a:spcPts val="0"/>
                        </a:spcAft>
                        <a:buNone/>
                      </a:pPr>
                      <a:r>
                        <a:rPr b="1" lang="en-US" sz="2200">
                          <a:latin typeface="Dosis"/>
                          <a:ea typeface="Dosis"/>
                          <a:cs typeface="Dosis"/>
                          <a:sym typeface="Dosis"/>
                        </a:rPr>
                        <a:t>Acciones adaptativas</a:t>
                      </a:r>
                      <a:endParaRPr b="1" sz="2200">
                        <a:latin typeface="Dosis"/>
                        <a:ea typeface="Dosis"/>
                        <a:cs typeface="Dosis"/>
                        <a:sym typeface="Dosis"/>
                      </a:endParaRPr>
                    </a:p>
                  </a:txBody>
                  <a:tcPr marT="91425" marB="91425"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7675">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7675">
                <a:tc rowSpan="2">
                  <a:txBody>
                    <a:bodyPr/>
                    <a:lstStyle/>
                    <a:p>
                      <a:pPr indent="0" lvl="0" marL="0" rtl="0" algn="r">
                        <a:lnSpc>
                          <a:spcPct val="115000"/>
                        </a:lnSpc>
                        <a:spcBef>
                          <a:spcPts val="0"/>
                        </a:spcBef>
                        <a:spcAft>
                          <a:spcPts val="0"/>
                        </a:spcAft>
                        <a:buNone/>
                      </a:pPr>
                      <a:r>
                        <a:rPr b="1" lang="en-US" sz="2200">
                          <a:latin typeface="Dosis"/>
                          <a:ea typeface="Dosis"/>
                          <a:cs typeface="Dosis"/>
                          <a:sym typeface="Dosis"/>
                        </a:rPr>
                        <a:t>Entrega y presentación</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r>
              <a:tr h="617675">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294" name="Shape 294"/>
        <p:cNvGrpSpPr/>
        <p:nvPr/>
      </p:nvGrpSpPr>
      <p:grpSpPr>
        <a:xfrm>
          <a:off x="0" y="0"/>
          <a:ext cx="0" cy="0"/>
          <a:chOff x="0" y="0"/>
          <a:chExt cx="0" cy="0"/>
        </a:xfrm>
      </p:grpSpPr>
      <p:pic>
        <p:nvPicPr>
          <p:cNvPr id="295" name="Google Shape;295;p24"/>
          <p:cNvPicPr preferRelativeResize="0"/>
          <p:nvPr/>
        </p:nvPicPr>
        <p:blipFill>
          <a:blip r:embed="rId3">
            <a:alphaModFix/>
          </a:blip>
          <a:stretch>
            <a:fillRect/>
          </a:stretch>
        </p:blipFill>
        <p:spPr>
          <a:xfrm>
            <a:off x="734358" y="502800"/>
            <a:ext cx="16971684" cy="9281376"/>
          </a:xfrm>
          <a:prstGeom prst="rect">
            <a:avLst/>
          </a:prstGeom>
          <a:noFill/>
          <a:ln>
            <a:noFill/>
          </a:ln>
        </p:spPr>
      </p:pic>
      <p:grpSp>
        <p:nvGrpSpPr>
          <p:cNvPr id="296" name="Google Shape;296;p24"/>
          <p:cNvGrpSpPr/>
          <p:nvPr/>
        </p:nvGrpSpPr>
        <p:grpSpPr>
          <a:xfrm>
            <a:off x="11358294" y="3641747"/>
            <a:ext cx="4459017" cy="1012240"/>
            <a:chOff x="0" y="-19050"/>
            <a:chExt cx="967060" cy="219532"/>
          </a:xfrm>
        </p:grpSpPr>
        <p:sp>
          <p:nvSpPr>
            <p:cNvPr id="297" name="Google Shape;297;p24"/>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txBox="1"/>
            <p:nvPr/>
          </p:nvSpPr>
          <p:spPr>
            <a:xfrm>
              <a:off x="0" y="-19050"/>
              <a:ext cx="967060" cy="219532"/>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p24"/>
          <p:cNvGrpSpPr/>
          <p:nvPr/>
        </p:nvGrpSpPr>
        <p:grpSpPr>
          <a:xfrm>
            <a:off x="11358294" y="4913228"/>
            <a:ext cx="4459017" cy="1012240"/>
            <a:chOff x="0" y="-19050"/>
            <a:chExt cx="967060" cy="219532"/>
          </a:xfrm>
        </p:grpSpPr>
        <p:sp>
          <p:nvSpPr>
            <p:cNvPr id="300" name="Google Shape;300;p24"/>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CAC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txBox="1"/>
            <p:nvPr/>
          </p:nvSpPr>
          <p:spPr>
            <a:xfrm>
              <a:off x="0" y="-19050"/>
              <a:ext cx="967060" cy="219532"/>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2" name="Google Shape;302;p24"/>
          <p:cNvSpPr/>
          <p:nvPr/>
        </p:nvSpPr>
        <p:spPr>
          <a:xfrm>
            <a:off x="5479192" y="7788716"/>
            <a:ext cx="7482016" cy="340092"/>
          </a:xfrm>
          <a:custGeom>
            <a:rect b="b" l="l" r="r" t="t"/>
            <a:pathLst>
              <a:path extrusionOk="0" h="340092" w="7482016">
                <a:moveTo>
                  <a:pt x="0" y="0"/>
                </a:moveTo>
                <a:lnTo>
                  <a:pt x="7482016" y="0"/>
                </a:lnTo>
                <a:lnTo>
                  <a:pt x="7482016" y="340092"/>
                </a:lnTo>
                <a:lnTo>
                  <a:pt x="0" y="340092"/>
                </a:lnTo>
                <a:lnTo>
                  <a:pt x="0" y="0"/>
                </a:lnTo>
                <a:close/>
              </a:path>
            </a:pathLst>
          </a:custGeom>
          <a:blipFill rotWithShape="1">
            <a:blip r:embed="rId4">
              <a:alphaModFix/>
            </a:blip>
            <a:stretch>
              <a:fillRect b="0" l="0" r="0" t="0"/>
            </a:stretch>
          </a:blipFill>
          <a:ln>
            <a:noFill/>
          </a:ln>
        </p:spPr>
      </p:sp>
      <p:sp>
        <p:nvSpPr>
          <p:cNvPr id="303" name="Google Shape;303;p24"/>
          <p:cNvSpPr txBox="1"/>
          <p:nvPr/>
        </p:nvSpPr>
        <p:spPr>
          <a:xfrm>
            <a:off x="12240954" y="3909369"/>
            <a:ext cx="2693700" cy="5232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400">
                <a:latin typeface="Dosis"/>
                <a:ea typeface="Dosis"/>
                <a:cs typeface="Dosis"/>
                <a:sym typeface="Dosis"/>
              </a:rPr>
              <a:t>Arquitectura</a:t>
            </a:r>
            <a:endParaRPr>
              <a:latin typeface="Dosis"/>
              <a:ea typeface="Dosis"/>
              <a:cs typeface="Dosis"/>
              <a:sym typeface="Dosis"/>
            </a:endParaRPr>
          </a:p>
        </p:txBody>
      </p:sp>
      <p:sp>
        <p:nvSpPr>
          <p:cNvPr id="304" name="Google Shape;304;p24"/>
          <p:cNvSpPr txBox="1"/>
          <p:nvPr/>
        </p:nvSpPr>
        <p:spPr>
          <a:xfrm>
            <a:off x="11364650" y="5190200"/>
            <a:ext cx="4665000" cy="5232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400">
                <a:latin typeface="Dosis"/>
                <a:ea typeface="Dosis"/>
                <a:cs typeface="Dosis"/>
                <a:sym typeface="Dosis"/>
              </a:rPr>
              <a:t>Modelo Base de Datos</a:t>
            </a:r>
            <a:endParaRPr>
              <a:latin typeface="Dosis"/>
              <a:ea typeface="Dosis"/>
              <a:cs typeface="Dosis"/>
              <a:sym typeface="Dosis"/>
            </a:endParaRPr>
          </a:p>
        </p:txBody>
      </p:sp>
      <p:sp>
        <p:nvSpPr>
          <p:cNvPr id="305" name="Google Shape;305;p24"/>
          <p:cNvSpPr txBox="1"/>
          <p:nvPr/>
        </p:nvSpPr>
        <p:spPr>
          <a:xfrm>
            <a:off x="1693900" y="2731650"/>
            <a:ext cx="7814400" cy="6431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10446">
                <a:latin typeface="Dosis"/>
                <a:ea typeface="Dosis"/>
                <a:cs typeface="Dosis"/>
                <a:sym typeface="Dosis"/>
              </a:rPr>
              <a:t>Estructura</a:t>
            </a:r>
            <a:endParaRPr b="1" sz="10446">
              <a:latin typeface="Dosis"/>
              <a:ea typeface="Dosis"/>
              <a:cs typeface="Dosis"/>
              <a:sym typeface="Dosis"/>
            </a:endParaRPr>
          </a:p>
          <a:p>
            <a:pPr indent="0" lvl="0" marL="0" marR="0" rtl="0" algn="r">
              <a:lnSpc>
                <a:spcPct val="100000"/>
              </a:lnSpc>
              <a:spcBef>
                <a:spcPts val="0"/>
              </a:spcBef>
              <a:spcAft>
                <a:spcPts val="0"/>
              </a:spcAft>
              <a:buNone/>
            </a:pPr>
            <a:r>
              <a:rPr b="1" lang="en-US" sz="10446">
                <a:latin typeface="Dosis"/>
                <a:ea typeface="Dosis"/>
                <a:cs typeface="Dosis"/>
                <a:sym typeface="Dosis"/>
              </a:rPr>
              <a:t>del</a:t>
            </a:r>
            <a:endParaRPr b="1" sz="10446">
              <a:latin typeface="Dosis"/>
              <a:ea typeface="Dosis"/>
              <a:cs typeface="Dosis"/>
              <a:sym typeface="Dosis"/>
            </a:endParaRPr>
          </a:p>
          <a:p>
            <a:pPr indent="0" lvl="0" marL="0" marR="0" rtl="0" algn="r">
              <a:lnSpc>
                <a:spcPct val="100000"/>
              </a:lnSpc>
              <a:spcBef>
                <a:spcPts val="0"/>
              </a:spcBef>
              <a:spcAft>
                <a:spcPts val="0"/>
              </a:spcAft>
              <a:buNone/>
            </a:pPr>
            <a:r>
              <a:rPr b="1" lang="en-US" sz="10446">
                <a:latin typeface="Dosis"/>
                <a:ea typeface="Dosis"/>
                <a:cs typeface="Dosis"/>
                <a:sym typeface="Dosis"/>
              </a:rPr>
              <a:t>Software</a:t>
            </a:r>
            <a:endParaRPr b="1" sz="10446">
              <a:latin typeface="Dosis"/>
              <a:ea typeface="Dosis"/>
              <a:cs typeface="Dosis"/>
              <a:sym typeface="Dosis"/>
            </a:endParaRPr>
          </a:p>
          <a:p>
            <a:pPr indent="0" lvl="0" marL="0" marR="0" rtl="0" algn="ctr">
              <a:lnSpc>
                <a:spcPct val="100000"/>
              </a:lnSpc>
              <a:spcBef>
                <a:spcPts val="0"/>
              </a:spcBef>
              <a:spcAft>
                <a:spcPts val="0"/>
              </a:spcAft>
              <a:buNone/>
            </a:pPr>
            <a:r>
              <a:t/>
            </a:r>
            <a:endParaRPr b="1" sz="10446">
              <a:latin typeface="Dosis"/>
              <a:ea typeface="Dosis"/>
              <a:cs typeface="Dosis"/>
              <a:sym typeface="Dosis"/>
            </a:endParaRPr>
          </a:p>
        </p:txBody>
      </p:sp>
      <p:pic>
        <p:nvPicPr>
          <p:cNvPr id="306" name="Google Shape;306;p24"/>
          <p:cNvPicPr preferRelativeResize="0"/>
          <p:nvPr/>
        </p:nvPicPr>
        <p:blipFill rotWithShape="1">
          <a:blip r:embed="rId5">
            <a:alphaModFix/>
          </a:blip>
          <a:srcRect b="59223" l="53268" r="41400" t="30936"/>
          <a:stretch/>
        </p:blipFill>
        <p:spPr>
          <a:xfrm>
            <a:off x="10212600" y="3632650"/>
            <a:ext cx="974798" cy="1012249"/>
          </a:xfrm>
          <a:prstGeom prst="rect">
            <a:avLst/>
          </a:prstGeom>
          <a:noFill/>
          <a:ln>
            <a:noFill/>
          </a:ln>
        </p:spPr>
      </p:pic>
      <p:pic>
        <p:nvPicPr>
          <p:cNvPr id="307" name="Google Shape;307;p24"/>
          <p:cNvPicPr preferRelativeResize="0"/>
          <p:nvPr/>
        </p:nvPicPr>
        <p:blipFill rotWithShape="1">
          <a:blip r:embed="rId5">
            <a:alphaModFix/>
          </a:blip>
          <a:srcRect b="59223" l="53268" r="41400" t="30936"/>
          <a:stretch/>
        </p:blipFill>
        <p:spPr>
          <a:xfrm>
            <a:off x="10212600" y="4913225"/>
            <a:ext cx="974798" cy="1012249"/>
          </a:xfrm>
          <a:prstGeom prst="rect">
            <a:avLst/>
          </a:prstGeom>
          <a:noFill/>
          <a:ln>
            <a:noFill/>
          </a:ln>
        </p:spPr>
      </p:pic>
      <p:pic>
        <p:nvPicPr>
          <p:cNvPr id="308" name="Google Shape;308;p24"/>
          <p:cNvPicPr preferRelativeResize="0"/>
          <p:nvPr/>
        </p:nvPicPr>
        <p:blipFill>
          <a:blip r:embed="rId6">
            <a:alphaModFix/>
          </a:blip>
          <a:stretch>
            <a:fillRect/>
          </a:stretch>
        </p:blipFill>
        <p:spPr>
          <a:xfrm>
            <a:off x="154700" y="6418761"/>
            <a:ext cx="4665000" cy="5767864"/>
          </a:xfrm>
          <a:prstGeom prst="rect">
            <a:avLst/>
          </a:prstGeom>
          <a:noFill/>
          <a:ln>
            <a:noFill/>
          </a:ln>
        </p:spPr>
      </p:pic>
      <p:sp>
        <p:nvSpPr>
          <p:cNvPr id="309" name="Google Shape;309;p24"/>
          <p:cNvSpPr/>
          <p:nvPr/>
        </p:nvSpPr>
        <p:spPr>
          <a:xfrm>
            <a:off x="14082042" y="1521579"/>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7">
              <a:alphaModFix/>
            </a:blip>
            <a:stretch>
              <a:fillRect b="0" l="0" r="0" t="0"/>
            </a:stretch>
          </a:blipFill>
          <a:ln>
            <a:noFill/>
          </a:ln>
        </p:spPr>
      </p:sp>
      <p:sp>
        <p:nvSpPr>
          <p:cNvPr id="310" name="Google Shape;310;p24"/>
          <p:cNvSpPr/>
          <p:nvPr/>
        </p:nvSpPr>
        <p:spPr>
          <a:xfrm>
            <a:off x="2280536" y="1632534"/>
            <a:ext cx="1934854" cy="1066588"/>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314" name="Shape 314"/>
        <p:cNvGrpSpPr/>
        <p:nvPr/>
      </p:nvGrpSpPr>
      <p:grpSpPr>
        <a:xfrm>
          <a:off x="0" y="0"/>
          <a:ext cx="0" cy="0"/>
          <a:chOff x="0" y="0"/>
          <a:chExt cx="0" cy="0"/>
        </a:xfrm>
      </p:grpSpPr>
      <p:pic>
        <p:nvPicPr>
          <p:cNvPr id="315" name="Google Shape;315;p25"/>
          <p:cNvPicPr preferRelativeResize="0"/>
          <p:nvPr/>
        </p:nvPicPr>
        <p:blipFill>
          <a:blip r:embed="rId3">
            <a:alphaModFix/>
          </a:blip>
          <a:stretch>
            <a:fillRect/>
          </a:stretch>
        </p:blipFill>
        <p:spPr>
          <a:xfrm>
            <a:off x="658158" y="502800"/>
            <a:ext cx="16971684" cy="9281376"/>
          </a:xfrm>
          <a:prstGeom prst="rect">
            <a:avLst/>
          </a:prstGeom>
          <a:noFill/>
          <a:ln>
            <a:noFill/>
          </a:ln>
        </p:spPr>
      </p:pic>
      <p:sp>
        <p:nvSpPr>
          <p:cNvPr id="316" name="Google Shape;316;p25"/>
          <p:cNvSpPr txBox="1"/>
          <p:nvPr/>
        </p:nvSpPr>
        <p:spPr>
          <a:xfrm>
            <a:off x="10064075" y="3240650"/>
            <a:ext cx="60303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2400">
              <a:latin typeface="Dosis"/>
              <a:ea typeface="Dosis"/>
              <a:cs typeface="Dosis"/>
              <a:sym typeface="Dosis"/>
            </a:endParaRPr>
          </a:p>
        </p:txBody>
      </p:sp>
      <p:sp>
        <p:nvSpPr>
          <p:cNvPr id="317" name="Google Shape;317;p25"/>
          <p:cNvSpPr/>
          <p:nvPr/>
        </p:nvSpPr>
        <p:spPr>
          <a:xfrm>
            <a:off x="12371975" y="664550"/>
            <a:ext cx="5324127" cy="5076296"/>
          </a:xfrm>
          <a:custGeom>
            <a:rect b="b" l="l" r="r" t="t"/>
            <a:pathLst>
              <a:path extrusionOk="0" h="1537107" w="1400165">
                <a:moveTo>
                  <a:pt x="0" y="0"/>
                </a:moveTo>
                <a:lnTo>
                  <a:pt x="1400165" y="0"/>
                </a:lnTo>
                <a:lnTo>
                  <a:pt x="1400165" y="1537107"/>
                </a:lnTo>
                <a:lnTo>
                  <a:pt x="0" y="1537107"/>
                </a:lnTo>
                <a:lnTo>
                  <a:pt x="0" y="0"/>
                </a:lnTo>
                <a:close/>
              </a:path>
            </a:pathLst>
          </a:custGeom>
          <a:blipFill rotWithShape="1">
            <a:blip r:embed="rId4">
              <a:alphaModFix/>
            </a:blip>
            <a:stretch>
              <a:fillRect b="0" l="0" r="0" t="0"/>
            </a:stretch>
          </a:blipFill>
          <a:ln>
            <a:noFill/>
          </a:ln>
        </p:spPr>
      </p:sp>
      <p:grpSp>
        <p:nvGrpSpPr>
          <p:cNvPr id="318" name="Google Shape;318;p25"/>
          <p:cNvGrpSpPr/>
          <p:nvPr/>
        </p:nvGrpSpPr>
        <p:grpSpPr>
          <a:xfrm>
            <a:off x="2061894" y="1603397"/>
            <a:ext cx="4459662" cy="1012554"/>
            <a:chOff x="0" y="-19050"/>
            <a:chExt cx="967200" cy="219600"/>
          </a:xfrm>
        </p:grpSpPr>
        <p:sp>
          <p:nvSpPr>
            <p:cNvPr id="319" name="Google Shape;319;p25"/>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1" name="Google Shape;321;p25"/>
          <p:cNvSpPr txBox="1"/>
          <p:nvPr/>
        </p:nvSpPr>
        <p:spPr>
          <a:xfrm>
            <a:off x="2944879" y="1809519"/>
            <a:ext cx="2693700" cy="6003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900">
                <a:latin typeface="Dosis"/>
                <a:ea typeface="Dosis"/>
                <a:cs typeface="Dosis"/>
                <a:sym typeface="Dosis"/>
              </a:rPr>
              <a:t>Arquitectura</a:t>
            </a:r>
            <a:endParaRPr sz="1900">
              <a:latin typeface="Dosis"/>
              <a:ea typeface="Dosis"/>
              <a:cs typeface="Dosis"/>
              <a:sym typeface="Dosis"/>
            </a:endParaRPr>
          </a:p>
        </p:txBody>
      </p:sp>
      <p:pic>
        <p:nvPicPr>
          <p:cNvPr id="322" name="Google Shape;322;p25"/>
          <p:cNvPicPr preferRelativeResize="0"/>
          <p:nvPr/>
        </p:nvPicPr>
        <p:blipFill>
          <a:blip r:embed="rId5">
            <a:alphaModFix/>
          </a:blip>
          <a:stretch>
            <a:fillRect/>
          </a:stretch>
        </p:blipFill>
        <p:spPr>
          <a:xfrm>
            <a:off x="3168450" y="2954800"/>
            <a:ext cx="1917700" cy="1917700"/>
          </a:xfrm>
          <a:prstGeom prst="rect">
            <a:avLst/>
          </a:prstGeom>
          <a:noFill/>
          <a:ln>
            <a:noFill/>
          </a:ln>
        </p:spPr>
      </p:pic>
      <p:pic>
        <p:nvPicPr>
          <p:cNvPr id="323" name="Google Shape;323;p25"/>
          <p:cNvPicPr preferRelativeResize="0"/>
          <p:nvPr/>
        </p:nvPicPr>
        <p:blipFill rotWithShape="1">
          <a:blip r:embed="rId6">
            <a:alphaModFix/>
          </a:blip>
          <a:srcRect b="0" l="20413" r="22358" t="0"/>
          <a:stretch/>
        </p:blipFill>
        <p:spPr>
          <a:xfrm>
            <a:off x="5438950" y="3289275"/>
            <a:ext cx="1300850" cy="1278624"/>
          </a:xfrm>
          <a:prstGeom prst="rect">
            <a:avLst/>
          </a:prstGeom>
          <a:noFill/>
          <a:ln>
            <a:noFill/>
          </a:ln>
        </p:spPr>
      </p:pic>
      <p:pic>
        <p:nvPicPr>
          <p:cNvPr id="324" name="Google Shape;324;p25"/>
          <p:cNvPicPr preferRelativeResize="0"/>
          <p:nvPr/>
        </p:nvPicPr>
        <p:blipFill>
          <a:blip r:embed="rId7">
            <a:alphaModFix/>
          </a:blip>
          <a:stretch>
            <a:fillRect/>
          </a:stretch>
        </p:blipFill>
        <p:spPr>
          <a:xfrm>
            <a:off x="5404988" y="6063075"/>
            <a:ext cx="1738825" cy="1738825"/>
          </a:xfrm>
          <a:prstGeom prst="rect">
            <a:avLst/>
          </a:prstGeom>
          <a:noFill/>
          <a:ln>
            <a:noFill/>
          </a:ln>
        </p:spPr>
      </p:pic>
      <p:pic>
        <p:nvPicPr>
          <p:cNvPr id="325" name="Google Shape;325;p25"/>
          <p:cNvPicPr preferRelativeResize="0"/>
          <p:nvPr/>
        </p:nvPicPr>
        <p:blipFill>
          <a:blip r:embed="rId8">
            <a:alphaModFix/>
          </a:blip>
          <a:stretch>
            <a:fillRect/>
          </a:stretch>
        </p:blipFill>
        <p:spPr>
          <a:xfrm>
            <a:off x="8596587" y="6174425"/>
            <a:ext cx="1516125" cy="1516125"/>
          </a:xfrm>
          <a:prstGeom prst="rect">
            <a:avLst/>
          </a:prstGeom>
          <a:noFill/>
          <a:ln>
            <a:noFill/>
          </a:ln>
        </p:spPr>
      </p:pic>
      <p:pic>
        <p:nvPicPr>
          <p:cNvPr id="326" name="Google Shape;326;p25"/>
          <p:cNvPicPr preferRelativeResize="0"/>
          <p:nvPr/>
        </p:nvPicPr>
        <p:blipFill>
          <a:blip r:embed="rId9">
            <a:alphaModFix/>
          </a:blip>
          <a:stretch>
            <a:fillRect/>
          </a:stretch>
        </p:blipFill>
        <p:spPr>
          <a:xfrm>
            <a:off x="11087775" y="6396875"/>
            <a:ext cx="1360399" cy="1360399"/>
          </a:xfrm>
          <a:prstGeom prst="rect">
            <a:avLst/>
          </a:prstGeom>
          <a:noFill/>
          <a:ln>
            <a:noFill/>
          </a:ln>
        </p:spPr>
      </p:pic>
      <p:pic>
        <p:nvPicPr>
          <p:cNvPr id="327" name="Google Shape;327;p25"/>
          <p:cNvPicPr preferRelativeResize="0"/>
          <p:nvPr/>
        </p:nvPicPr>
        <p:blipFill>
          <a:blip r:embed="rId10">
            <a:alphaModFix/>
          </a:blip>
          <a:stretch>
            <a:fillRect/>
          </a:stretch>
        </p:blipFill>
        <p:spPr>
          <a:xfrm>
            <a:off x="13792275" y="6473075"/>
            <a:ext cx="1360401" cy="1360401"/>
          </a:xfrm>
          <a:prstGeom prst="rect">
            <a:avLst/>
          </a:prstGeom>
          <a:noFill/>
          <a:ln>
            <a:noFill/>
          </a:ln>
        </p:spPr>
      </p:pic>
      <p:pic>
        <p:nvPicPr>
          <p:cNvPr id="328" name="Google Shape;328;p25"/>
          <p:cNvPicPr preferRelativeResize="0"/>
          <p:nvPr/>
        </p:nvPicPr>
        <p:blipFill rotWithShape="1">
          <a:blip r:embed="rId11">
            <a:alphaModFix/>
          </a:blip>
          <a:srcRect b="-130880" l="-107850" r="107850" t="130880"/>
          <a:stretch/>
        </p:blipFill>
        <p:spPr>
          <a:xfrm>
            <a:off x="6467625" y="3240650"/>
            <a:ext cx="1516125" cy="1516125"/>
          </a:xfrm>
          <a:prstGeom prst="rect">
            <a:avLst/>
          </a:prstGeom>
          <a:noFill/>
          <a:ln>
            <a:noFill/>
          </a:ln>
        </p:spPr>
      </p:pic>
      <p:pic>
        <p:nvPicPr>
          <p:cNvPr id="329" name="Google Shape;329;p25"/>
          <p:cNvPicPr preferRelativeResize="0"/>
          <p:nvPr/>
        </p:nvPicPr>
        <p:blipFill>
          <a:blip r:embed="rId12">
            <a:alphaModFix/>
          </a:blip>
          <a:stretch>
            <a:fillRect/>
          </a:stretch>
        </p:blipFill>
        <p:spPr>
          <a:xfrm>
            <a:off x="7371925" y="3364175"/>
            <a:ext cx="1300850" cy="1300827"/>
          </a:xfrm>
          <a:prstGeom prst="rect">
            <a:avLst/>
          </a:prstGeom>
          <a:noFill/>
          <a:ln>
            <a:noFill/>
          </a:ln>
        </p:spPr>
      </p:pic>
      <p:pic>
        <p:nvPicPr>
          <p:cNvPr id="330" name="Google Shape;330;p25"/>
          <p:cNvPicPr preferRelativeResize="0"/>
          <p:nvPr/>
        </p:nvPicPr>
        <p:blipFill>
          <a:blip r:embed="rId13">
            <a:alphaModFix/>
          </a:blip>
          <a:stretch>
            <a:fillRect/>
          </a:stretch>
        </p:blipFill>
        <p:spPr>
          <a:xfrm>
            <a:off x="2939850" y="6365300"/>
            <a:ext cx="1360399" cy="1360401"/>
          </a:xfrm>
          <a:prstGeom prst="rect">
            <a:avLst/>
          </a:prstGeom>
          <a:noFill/>
          <a:ln>
            <a:noFill/>
          </a:ln>
        </p:spPr>
      </p:pic>
      <p:sp>
        <p:nvSpPr>
          <p:cNvPr id="331" name="Google Shape;331;p25"/>
          <p:cNvSpPr txBox="1"/>
          <p:nvPr/>
        </p:nvSpPr>
        <p:spPr>
          <a:xfrm>
            <a:off x="1931000" y="4676750"/>
            <a:ext cx="43926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Generador de informes</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(PhpSpreadsheet)</a:t>
            </a:r>
            <a:endParaRPr b="1" sz="1900">
              <a:latin typeface="Dosis"/>
              <a:ea typeface="Dosis"/>
              <a:cs typeface="Dosis"/>
              <a:sym typeface="Dosis"/>
            </a:endParaRPr>
          </a:p>
        </p:txBody>
      </p:sp>
      <p:sp>
        <p:nvSpPr>
          <p:cNvPr id="332" name="Google Shape;332;p25"/>
          <p:cNvSpPr txBox="1"/>
          <p:nvPr/>
        </p:nvSpPr>
        <p:spPr>
          <a:xfrm>
            <a:off x="5063975" y="4676750"/>
            <a:ext cx="2050800" cy="323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2100">
                <a:latin typeface="Dosis"/>
                <a:ea typeface="Dosis"/>
                <a:cs typeface="Dosis"/>
                <a:sym typeface="Dosis"/>
              </a:rPr>
              <a:t>OpenIa</a:t>
            </a:r>
            <a:endParaRPr b="1" sz="2100">
              <a:latin typeface="Dosis"/>
              <a:ea typeface="Dosis"/>
              <a:cs typeface="Dosis"/>
              <a:sym typeface="Dosis"/>
            </a:endParaRPr>
          </a:p>
        </p:txBody>
      </p:sp>
      <p:sp>
        <p:nvSpPr>
          <p:cNvPr id="333" name="Google Shape;333;p25"/>
          <p:cNvSpPr txBox="1"/>
          <p:nvPr/>
        </p:nvSpPr>
        <p:spPr>
          <a:xfrm>
            <a:off x="6771200" y="4823000"/>
            <a:ext cx="25023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PHP/JS/CSS/HTML5</a:t>
            </a:r>
            <a:endParaRPr b="1" sz="1900">
              <a:latin typeface="Dosis"/>
              <a:ea typeface="Dosis"/>
              <a:cs typeface="Dosis"/>
              <a:sym typeface="Dosis"/>
            </a:endParaRPr>
          </a:p>
        </p:txBody>
      </p:sp>
      <p:sp>
        <p:nvSpPr>
          <p:cNvPr id="334" name="Google Shape;334;p25"/>
          <p:cNvSpPr txBox="1"/>
          <p:nvPr/>
        </p:nvSpPr>
        <p:spPr>
          <a:xfrm>
            <a:off x="4856025" y="7833475"/>
            <a:ext cx="26937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Gestor Alta Vida</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(FrontEnd)</a:t>
            </a:r>
            <a:endParaRPr b="1" sz="1900">
              <a:latin typeface="Dosis"/>
              <a:ea typeface="Dosis"/>
              <a:cs typeface="Dosis"/>
              <a:sym typeface="Dosis"/>
            </a:endParaRPr>
          </a:p>
        </p:txBody>
      </p:sp>
      <p:sp>
        <p:nvSpPr>
          <p:cNvPr id="335" name="Google Shape;335;p25"/>
          <p:cNvSpPr txBox="1"/>
          <p:nvPr/>
        </p:nvSpPr>
        <p:spPr>
          <a:xfrm>
            <a:off x="2273200" y="7833475"/>
            <a:ext cx="26937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Usuario</a:t>
            </a:r>
            <a:endParaRPr b="1" sz="1900">
              <a:latin typeface="Dosis"/>
              <a:ea typeface="Dosis"/>
              <a:cs typeface="Dosis"/>
              <a:sym typeface="Dosis"/>
            </a:endParaRPr>
          </a:p>
        </p:txBody>
      </p:sp>
      <p:sp>
        <p:nvSpPr>
          <p:cNvPr id="336" name="Google Shape;336;p25"/>
          <p:cNvSpPr/>
          <p:nvPr/>
        </p:nvSpPr>
        <p:spPr>
          <a:xfrm>
            <a:off x="2610713" y="3093588"/>
            <a:ext cx="6957300" cy="22857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7" name="Google Shape;337;p25"/>
          <p:cNvSpPr txBox="1"/>
          <p:nvPr/>
        </p:nvSpPr>
        <p:spPr>
          <a:xfrm>
            <a:off x="8007800" y="7833475"/>
            <a:ext cx="26937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Red</a:t>
            </a:r>
            <a:endParaRPr b="1" sz="1900">
              <a:latin typeface="Dosis"/>
              <a:ea typeface="Dosis"/>
              <a:cs typeface="Dosis"/>
              <a:sym typeface="Dosis"/>
            </a:endParaRPr>
          </a:p>
        </p:txBody>
      </p:sp>
      <p:sp>
        <p:nvSpPr>
          <p:cNvPr id="338" name="Google Shape;338;p25"/>
          <p:cNvSpPr txBox="1"/>
          <p:nvPr/>
        </p:nvSpPr>
        <p:spPr>
          <a:xfrm>
            <a:off x="10472900" y="7890125"/>
            <a:ext cx="26937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Servidor Web</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(Apache)</a:t>
            </a:r>
            <a:endParaRPr b="1" sz="1900">
              <a:latin typeface="Dosis"/>
              <a:ea typeface="Dosis"/>
              <a:cs typeface="Dosis"/>
              <a:sym typeface="Dosis"/>
            </a:endParaRPr>
          </a:p>
        </p:txBody>
      </p:sp>
      <p:sp>
        <p:nvSpPr>
          <p:cNvPr id="339" name="Google Shape;339;p25"/>
          <p:cNvSpPr txBox="1"/>
          <p:nvPr/>
        </p:nvSpPr>
        <p:spPr>
          <a:xfrm>
            <a:off x="12941875" y="7890125"/>
            <a:ext cx="26937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Base de datos</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(MySql)</a:t>
            </a:r>
            <a:endParaRPr b="1" sz="1900">
              <a:latin typeface="Dosis"/>
              <a:ea typeface="Dosis"/>
              <a:cs typeface="Dosis"/>
              <a:sym typeface="Dosis"/>
            </a:endParaRPr>
          </a:p>
        </p:txBody>
      </p:sp>
      <p:pic>
        <p:nvPicPr>
          <p:cNvPr id="340" name="Google Shape;340;p25"/>
          <p:cNvPicPr preferRelativeResize="0"/>
          <p:nvPr/>
        </p:nvPicPr>
        <p:blipFill>
          <a:blip r:embed="rId14">
            <a:alphaModFix/>
          </a:blip>
          <a:stretch>
            <a:fillRect/>
          </a:stretch>
        </p:blipFill>
        <p:spPr>
          <a:xfrm rot="5400000">
            <a:off x="5657200" y="5447350"/>
            <a:ext cx="864349" cy="864349"/>
          </a:xfrm>
          <a:prstGeom prst="rect">
            <a:avLst/>
          </a:prstGeom>
          <a:noFill/>
          <a:ln>
            <a:noFill/>
          </a:ln>
        </p:spPr>
      </p:pic>
      <p:pic>
        <p:nvPicPr>
          <p:cNvPr id="341" name="Google Shape;341;p25"/>
          <p:cNvPicPr preferRelativeResize="0"/>
          <p:nvPr/>
        </p:nvPicPr>
        <p:blipFill>
          <a:blip r:embed="rId14">
            <a:alphaModFix/>
          </a:blip>
          <a:stretch>
            <a:fillRect/>
          </a:stretch>
        </p:blipFill>
        <p:spPr>
          <a:xfrm>
            <a:off x="4331150" y="6613325"/>
            <a:ext cx="864349" cy="864349"/>
          </a:xfrm>
          <a:prstGeom prst="rect">
            <a:avLst/>
          </a:prstGeom>
          <a:noFill/>
          <a:ln>
            <a:noFill/>
          </a:ln>
        </p:spPr>
      </p:pic>
      <p:grpSp>
        <p:nvGrpSpPr>
          <p:cNvPr id="342" name="Google Shape;342;p25"/>
          <p:cNvGrpSpPr/>
          <p:nvPr/>
        </p:nvGrpSpPr>
        <p:grpSpPr>
          <a:xfrm>
            <a:off x="7505712" y="6460925"/>
            <a:ext cx="908362" cy="1276799"/>
            <a:chOff x="7505712" y="6460925"/>
            <a:chExt cx="908362" cy="1276799"/>
          </a:xfrm>
        </p:grpSpPr>
        <p:pic>
          <p:nvPicPr>
            <p:cNvPr id="343" name="Google Shape;343;p25"/>
            <p:cNvPicPr preferRelativeResize="0"/>
            <p:nvPr/>
          </p:nvPicPr>
          <p:blipFill>
            <a:blip r:embed="rId14">
              <a:alphaModFix/>
            </a:blip>
            <a:stretch>
              <a:fillRect/>
            </a:stretch>
          </p:blipFill>
          <p:spPr>
            <a:xfrm>
              <a:off x="7549725" y="6460925"/>
              <a:ext cx="864349" cy="864349"/>
            </a:xfrm>
            <a:prstGeom prst="rect">
              <a:avLst/>
            </a:prstGeom>
            <a:noFill/>
            <a:ln>
              <a:noFill/>
            </a:ln>
          </p:spPr>
        </p:pic>
        <p:pic>
          <p:nvPicPr>
            <p:cNvPr id="344" name="Google Shape;344;p25"/>
            <p:cNvPicPr preferRelativeResize="0"/>
            <p:nvPr/>
          </p:nvPicPr>
          <p:blipFill>
            <a:blip r:embed="rId14">
              <a:alphaModFix/>
            </a:blip>
            <a:stretch>
              <a:fillRect/>
            </a:stretch>
          </p:blipFill>
          <p:spPr>
            <a:xfrm rot="10800000">
              <a:off x="7505712" y="6873375"/>
              <a:ext cx="864349" cy="864349"/>
            </a:xfrm>
            <a:prstGeom prst="rect">
              <a:avLst/>
            </a:prstGeom>
            <a:noFill/>
            <a:ln>
              <a:noFill/>
            </a:ln>
          </p:spPr>
        </p:pic>
      </p:grpSp>
      <p:grpSp>
        <p:nvGrpSpPr>
          <p:cNvPr id="345" name="Google Shape;345;p25"/>
          <p:cNvGrpSpPr/>
          <p:nvPr/>
        </p:nvGrpSpPr>
        <p:grpSpPr>
          <a:xfrm>
            <a:off x="10153612" y="6460925"/>
            <a:ext cx="908362" cy="1276799"/>
            <a:chOff x="7505712" y="6460925"/>
            <a:chExt cx="908362" cy="1276799"/>
          </a:xfrm>
        </p:grpSpPr>
        <p:pic>
          <p:nvPicPr>
            <p:cNvPr id="346" name="Google Shape;346;p25"/>
            <p:cNvPicPr preferRelativeResize="0"/>
            <p:nvPr/>
          </p:nvPicPr>
          <p:blipFill>
            <a:blip r:embed="rId14">
              <a:alphaModFix/>
            </a:blip>
            <a:stretch>
              <a:fillRect/>
            </a:stretch>
          </p:blipFill>
          <p:spPr>
            <a:xfrm>
              <a:off x="7549725" y="6460925"/>
              <a:ext cx="864349" cy="864349"/>
            </a:xfrm>
            <a:prstGeom prst="rect">
              <a:avLst/>
            </a:prstGeom>
            <a:noFill/>
            <a:ln>
              <a:noFill/>
            </a:ln>
          </p:spPr>
        </p:pic>
        <p:pic>
          <p:nvPicPr>
            <p:cNvPr id="347" name="Google Shape;347;p25"/>
            <p:cNvPicPr preferRelativeResize="0"/>
            <p:nvPr/>
          </p:nvPicPr>
          <p:blipFill>
            <a:blip r:embed="rId14">
              <a:alphaModFix/>
            </a:blip>
            <a:stretch>
              <a:fillRect/>
            </a:stretch>
          </p:blipFill>
          <p:spPr>
            <a:xfrm rot="10800000">
              <a:off x="7505712" y="6873375"/>
              <a:ext cx="864349" cy="864349"/>
            </a:xfrm>
            <a:prstGeom prst="rect">
              <a:avLst/>
            </a:prstGeom>
            <a:noFill/>
            <a:ln>
              <a:noFill/>
            </a:ln>
          </p:spPr>
        </p:pic>
      </p:grpSp>
      <p:grpSp>
        <p:nvGrpSpPr>
          <p:cNvPr id="348" name="Google Shape;348;p25"/>
          <p:cNvGrpSpPr/>
          <p:nvPr/>
        </p:nvGrpSpPr>
        <p:grpSpPr>
          <a:xfrm>
            <a:off x="12625050" y="6460925"/>
            <a:ext cx="908362" cy="1276799"/>
            <a:chOff x="7505712" y="6460925"/>
            <a:chExt cx="908362" cy="1276799"/>
          </a:xfrm>
        </p:grpSpPr>
        <p:pic>
          <p:nvPicPr>
            <p:cNvPr id="349" name="Google Shape;349;p25"/>
            <p:cNvPicPr preferRelativeResize="0"/>
            <p:nvPr/>
          </p:nvPicPr>
          <p:blipFill>
            <a:blip r:embed="rId14">
              <a:alphaModFix/>
            </a:blip>
            <a:stretch>
              <a:fillRect/>
            </a:stretch>
          </p:blipFill>
          <p:spPr>
            <a:xfrm>
              <a:off x="7549725" y="6460925"/>
              <a:ext cx="864349" cy="864349"/>
            </a:xfrm>
            <a:prstGeom prst="rect">
              <a:avLst/>
            </a:prstGeom>
            <a:noFill/>
            <a:ln>
              <a:noFill/>
            </a:ln>
          </p:spPr>
        </p:pic>
        <p:pic>
          <p:nvPicPr>
            <p:cNvPr id="350" name="Google Shape;350;p25"/>
            <p:cNvPicPr preferRelativeResize="0"/>
            <p:nvPr/>
          </p:nvPicPr>
          <p:blipFill>
            <a:blip r:embed="rId14">
              <a:alphaModFix/>
            </a:blip>
            <a:stretch>
              <a:fillRect/>
            </a:stretch>
          </p:blipFill>
          <p:spPr>
            <a:xfrm rot="10800000">
              <a:off x="7505712" y="6873375"/>
              <a:ext cx="864349" cy="864349"/>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354" name="Shape 354"/>
        <p:cNvGrpSpPr/>
        <p:nvPr/>
      </p:nvGrpSpPr>
      <p:grpSpPr>
        <a:xfrm>
          <a:off x="0" y="0"/>
          <a:ext cx="0" cy="0"/>
          <a:chOff x="0" y="0"/>
          <a:chExt cx="0" cy="0"/>
        </a:xfrm>
      </p:grpSpPr>
      <p:pic>
        <p:nvPicPr>
          <p:cNvPr id="355" name="Google Shape;355;p26"/>
          <p:cNvPicPr preferRelativeResize="0"/>
          <p:nvPr/>
        </p:nvPicPr>
        <p:blipFill>
          <a:blip r:embed="rId3">
            <a:alphaModFix/>
          </a:blip>
          <a:stretch>
            <a:fillRect/>
          </a:stretch>
        </p:blipFill>
        <p:spPr>
          <a:xfrm>
            <a:off x="658158" y="502800"/>
            <a:ext cx="16971684" cy="9281376"/>
          </a:xfrm>
          <a:prstGeom prst="rect">
            <a:avLst/>
          </a:prstGeom>
          <a:noFill/>
          <a:ln>
            <a:noFill/>
          </a:ln>
        </p:spPr>
      </p:pic>
      <p:sp>
        <p:nvSpPr>
          <p:cNvPr id="356" name="Google Shape;356;p26"/>
          <p:cNvSpPr txBox="1"/>
          <p:nvPr/>
        </p:nvSpPr>
        <p:spPr>
          <a:xfrm>
            <a:off x="10064075" y="3240650"/>
            <a:ext cx="60303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2400">
              <a:latin typeface="Dosis"/>
              <a:ea typeface="Dosis"/>
              <a:cs typeface="Dosis"/>
              <a:sym typeface="Dosis"/>
            </a:endParaRPr>
          </a:p>
        </p:txBody>
      </p:sp>
      <p:grpSp>
        <p:nvGrpSpPr>
          <p:cNvPr id="357" name="Google Shape;357;p26"/>
          <p:cNvGrpSpPr/>
          <p:nvPr/>
        </p:nvGrpSpPr>
        <p:grpSpPr>
          <a:xfrm>
            <a:off x="1556919" y="1503278"/>
            <a:ext cx="4459662" cy="1012554"/>
            <a:chOff x="0" y="-19050"/>
            <a:chExt cx="967200" cy="219600"/>
          </a:xfrm>
        </p:grpSpPr>
        <p:sp>
          <p:nvSpPr>
            <p:cNvPr id="358" name="Google Shape;358;p26"/>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CAC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0" name="Google Shape;360;p26"/>
          <p:cNvSpPr txBox="1"/>
          <p:nvPr/>
        </p:nvSpPr>
        <p:spPr>
          <a:xfrm>
            <a:off x="1563275" y="1780250"/>
            <a:ext cx="4665000" cy="5232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400">
                <a:latin typeface="Dosis"/>
                <a:ea typeface="Dosis"/>
                <a:cs typeface="Dosis"/>
                <a:sym typeface="Dosis"/>
              </a:rPr>
              <a:t>Modelo Base de Datos</a:t>
            </a:r>
            <a:endParaRPr>
              <a:latin typeface="Dosis"/>
              <a:ea typeface="Dosis"/>
              <a:cs typeface="Dosis"/>
              <a:sym typeface="Dosis"/>
            </a:endParaRPr>
          </a:p>
        </p:txBody>
      </p:sp>
      <p:pic>
        <p:nvPicPr>
          <p:cNvPr id="361" name="Google Shape;361;p26"/>
          <p:cNvPicPr preferRelativeResize="0"/>
          <p:nvPr/>
        </p:nvPicPr>
        <p:blipFill rotWithShape="1">
          <a:blip r:embed="rId4">
            <a:alphaModFix/>
          </a:blip>
          <a:srcRect b="0" l="-12096" r="-12096" t="0"/>
          <a:stretch/>
        </p:blipFill>
        <p:spPr>
          <a:xfrm>
            <a:off x="4388575" y="2782048"/>
            <a:ext cx="2933700" cy="2316175"/>
          </a:xfrm>
          <a:prstGeom prst="rect">
            <a:avLst/>
          </a:prstGeom>
          <a:noFill/>
          <a:ln>
            <a:noFill/>
          </a:ln>
        </p:spPr>
      </p:pic>
      <p:pic>
        <p:nvPicPr>
          <p:cNvPr id="362" name="Google Shape;362;p26"/>
          <p:cNvPicPr preferRelativeResize="0"/>
          <p:nvPr/>
        </p:nvPicPr>
        <p:blipFill>
          <a:blip r:embed="rId5">
            <a:alphaModFix/>
          </a:blip>
          <a:stretch>
            <a:fillRect/>
          </a:stretch>
        </p:blipFill>
        <p:spPr>
          <a:xfrm>
            <a:off x="7169863" y="1797957"/>
            <a:ext cx="2552700" cy="3254693"/>
          </a:xfrm>
          <a:prstGeom prst="rect">
            <a:avLst/>
          </a:prstGeom>
          <a:noFill/>
          <a:ln>
            <a:noFill/>
          </a:ln>
        </p:spPr>
      </p:pic>
      <p:pic>
        <p:nvPicPr>
          <p:cNvPr id="363" name="Google Shape;363;p26"/>
          <p:cNvPicPr preferRelativeResize="0"/>
          <p:nvPr/>
        </p:nvPicPr>
        <p:blipFill>
          <a:blip r:embed="rId6">
            <a:alphaModFix/>
          </a:blip>
          <a:stretch>
            <a:fillRect/>
          </a:stretch>
        </p:blipFill>
        <p:spPr>
          <a:xfrm>
            <a:off x="12190988" y="1198475"/>
            <a:ext cx="1905000" cy="1905000"/>
          </a:xfrm>
          <a:prstGeom prst="rect">
            <a:avLst/>
          </a:prstGeom>
          <a:noFill/>
          <a:ln>
            <a:noFill/>
          </a:ln>
        </p:spPr>
      </p:pic>
      <p:pic>
        <p:nvPicPr>
          <p:cNvPr id="364" name="Google Shape;364;p26"/>
          <p:cNvPicPr preferRelativeResize="0"/>
          <p:nvPr/>
        </p:nvPicPr>
        <p:blipFill>
          <a:blip r:embed="rId7">
            <a:alphaModFix/>
          </a:blip>
          <a:stretch>
            <a:fillRect/>
          </a:stretch>
        </p:blipFill>
        <p:spPr>
          <a:xfrm>
            <a:off x="14339700" y="4380312"/>
            <a:ext cx="2214072" cy="2876550"/>
          </a:xfrm>
          <a:prstGeom prst="rect">
            <a:avLst/>
          </a:prstGeom>
          <a:noFill/>
          <a:ln>
            <a:noFill/>
          </a:ln>
        </p:spPr>
      </p:pic>
      <p:pic>
        <p:nvPicPr>
          <p:cNvPr id="365" name="Google Shape;365;p26"/>
          <p:cNvPicPr preferRelativeResize="0"/>
          <p:nvPr/>
        </p:nvPicPr>
        <p:blipFill>
          <a:blip r:embed="rId8">
            <a:alphaModFix/>
          </a:blip>
          <a:stretch>
            <a:fillRect/>
          </a:stretch>
        </p:blipFill>
        <p:spPr>
          <a:xfrm>
            <a:off x="8684802" y="7254293"/>
            <a:ext cx="1384975" cy="1553907"/>
          </a:xfrm>
          <a:prstGeom prst="rect">
            <a:avLst/>
          </a:prstGeom>
          <a:noFill/>
          <a:ln>
            <a:noFill/>
          </a:ln>
        </p:spPr>
      </p:pic>
      <p:pic>
        <p:nvPicPr>
          <p:cNvPr id="366" name="Google Shape;366;p26"/>
          <p:cNvPicPr preferRelativeResize="0"/>
          <p:nvPr/>
        </p:nvPicPr>
        <p:blipFill>
          <a:blip r:embed="rId9">
            <a:alphaModFix/>
          </a:blip>
          <a:stretch>
            <a:fillRect/>
          </a:stretch>
        </p:blipFill>
        <p:spPr>
          <a:xfrm>
            <a:off x="6438508" y="6996425"/>
            <a:ext cx="2133600" cy="1892300"/>
          </a:xfrm>
          <a:prstGeom prst="rect">
            <a:avLst/>
          </a:prstGeom>
          <a:noFill/>
          <a:ln>
            <a:noFill/>
          </a:ln>
        </p:spPr>
      </p:pic>
      <p:pic>
        <p:nvPicPr>
          <p:cNvPr id="367" name="Google Shape;367;p26"/>
          <p:cNvPicPr preferRelativeResize="0"/>
          <p:nvPr/>
        </p:nvPicPr>
        <p:blipFill>
          <a:blip r:embed="rId10">
            <a:alphaModFix/>
          </a:blip>
          <a:stretch>
            <a:fillRect/>
          </a:stretch>
        </p:blipFill>
        <p:spPr>
          <a:xfrm>
            <a:off x="10202675" y="5272638"/>
            <a:ext cx="1722800" cy="1547600"/>
          </a:xfrm>
          <a:prstGeom prst="rect">
            <a:avLst/>
          </a:prstGeom>
          <a:noFill/>
          <a:ln>
            <a:noFill/>
          </a:ln>
        </p:spPr>
      </p:pic>
      <p:pic>
        <p:nvPicPr>
          <p:cNvPr id="368" name="Google Shape;368;p26"/>
          <p:cNvPicPr preferRelativeResize="0"/>
          <p:nvPr/>
        </p:nvPicPr>
        <p:blipFill>
          <a:blip r:embed="rId11">
            <a:alphaModFix/>
          </a:blip>
          <a:stretch>
            <a:fillRect/>
          </a:stretch>
        </p:blipFill>
        <p:spPr>
          <a:xfrm>
            <a:off x="14446550" y="1335650"/>
            <a:ext cx="1905000" cy="2628900"/>
          </a:xfrm>
          <a:prstGeom prst="rect">
            <a:avLst/>
          </a:prstGeom>
          <a:noFill/>
          <a:ln>
            <a:noFill/>
          </a:ln>
        </p:spPr>
      </p:pic>
      <p:pic>
        <p:nvPicPr>
          <p:cNvPr id="369" name="Google Shape;369;p26"/>
          <p:cNvPicPr preferRelativeResize="0"/>
          <p:nvPr/>
        </p:nvPicPr>
        <p:blipFill>
          <a:blip r:embed="rId12">
            <a:alphaModFix/>
          </a:blip>
          <a:stretch>
            <a:fillRect/>
          </a:stretch>
        </p:blipFill>
        <p:spPr>
          <a:xfrm>
            <a:off x="9935422" y="1246849"/>
            <a:ext cx="1905000" cy="3840726"/>
          </a:xfrm>
          <a:prstGeom prst="rect">
            <a:avLst/>
          </a:prstGeom>
          <a:noFill/>
          <a:ln>
            <a:noFill/>
          </a:ln>
        </p:spPr>
      </p:pic>
      <p:pic>
        <p:nvPicPr>
          <p:cNvPr id="370" name="Google Shape;370;p26"/>
          <p:cNvPicPr preferRelativeResize="0"/>
          <p:nvPr/>
        </p:nvPicPr>
        <p:blipFill>
          <a:blip r:embed="rId13">
            <a:alphaModFix/>
          </a:blip>
          <a:stretch>
            <a:fillRect/>
          </a:stretch>
        </p:blipFill>
        <p:spPr>
          <a:xfrm>
            <a:off x="12451013" y="7710906"/>
            <a:ext cx="1384975" cy="1289928"/>
          </a:xfrm>
          <a:prstGeom prst="rect">
            <a:avLst/>
          </a:prstGeom>
          <a:noFill/>
          <a:ln>
            <a:noFill/>
          </a:ln>
        </p:spPr>
      </p:pic>
      <p:pic>
        <p:nvPicPr>
          <p:cNvPr id="371" name="Google Shape;371;p26"/>
          <p:cNvPicPr preferRelativeResize="0"/>
          <p:nvPr/>
        </p:nvPicPr>
        <p:blipFill>
          <a:blip r:embed="rId14">
            <a:alphaModFix/>
          </a:blip>
          <a:stretch>
            <a:fillRect/>
          </a:stretch>
        </p:blipFill>
        <p:spPr>
          <a:xfrm>
            <a:off x="12025550" y="3259200"/>
            <a:ext cx="2214075" cy="4295972"/>
          </a:xfrm>
          <a:prstGeom prst="rect">
            <a:avLst/>
          </a:prstGeom>
          <a:noFill/>
          <a:ln>
            <a:noFill/>
          </a:ln>
        </p:spPr>
      </p:pic>
      <p:pic>
        <p:nvPicPr>
          <p:cNvPr id="372" name="Google Shape;372;p26"/>
          <p:cNvPicPr preferRelativeResize="0"/>
          <p:nvPr/>
        </p:nvPicPr>
        <p:blipFill>
          <a:blip r:embed="rId15">
            <a:alphaModFix/>
          </a:blip>
          <a:stretch>
            <a:fillRect/>
          </a:stretch>
        </p:blipFill>
        <p:spPr>
          <a:xfrm>
            <a:off x="14537650" y="7430508"/>
            <a:ext cx="1722800" cy="1461404"/>
          </a:xfrm>
          <a:prstGeom prst="rect">
            <a:avLst/>
          </a:prstGeom>
          <a:noFill/>
          <a:ln>
            <a:noFill/>
          </a:ln>
        </p:spPr>
      </p:pic>
      <p:pic>
        <p:nvPicPr>
          <p:cNvPr id="373" name="Google Shape;373;p26"/>
          <p:cNvPicPr preferRelativeResize="0"/>
          <p:nvPr/>
        </p:nvPicPr>
        <p:blipFill>
          <a:blip r:embed="rId16">
            <a:alphaModFix/>
          </a:blip>
          <a:stretch>
            <a:fillRect/>
          </a:stretch>
        </p:blipFill>
        <p:spPr>
          <a:xfrm>
            <a:off x="6684008" y="5493283"/>
            <a:ext cx="1384975" cy="1310780"/>
          </a:xfrm>
          <a:prstGeom prst="rect">
            <a:avLst/>
          </a:prstGeom>
          <a:noFill/>
          <a:ln>
            <a:noFill/>
          </a:ln>
        </p:spPr>
      </p:pic>
      <p:pic>
        <p:nvPicPr>
          <p:cNvPr id="374" name="Google Shape;374;p26"/>
          <p:cNvPicPr preferRelativeResize="0"/>
          <p:nvPr/>
        </p:nvPicPr>
        <p:blipFill>
          <a:blip r:embed="rId17">
            <a:alphaModFix/>
          </a:blip>
          <a:stretch>
            <a:fillRect/>
          </a:stretch>
        </p:blipFill>
        <p:spPr>
          <a:xfrm>
            <a:off x="4063275" y="5253082"/>
            <a:ext cx="2133600" cy="3638818"/>
          </a:xfrm>
          <a:prstGeom prst="rect">
            <a:avLst/>
          </a:prstGeom>
          <a:noFill/>
          <a:ln>
            <a:noFill/>
          </a:ln>
        </p:spPr>
      </p:pic>
      <p:pic>
        <p:nvPicPr>
          <p:cNvPr id="375" name="Google Shape;375;p26"/>
          <p:cNvPicPr preferRelativeResize="0"/>
          <p:nvPr/>
        </p:nvPicPr>
        <p:blipFill>
          <a:blip r:embed="rId18">
            <a:alphaModFix/>
          </a:blip>
          <a:stretch>
            <a:fillRect/>
          </a:stretch>
        </p:blipFill>
        <p:spPr>
          <a:xfrm>
            <a:off x="10285127" y="7005317"/>
            <a:ext cx="1557875" cy="2051480"/>
          </a:xfrm>
          <a:prstGeom prst="rect">
            <a:avLst/>
          </a:prstGeom>
          <a:noFill/>
          <a:ln>
            <a:noFill/>
          </a:ln>
        </p:spPr>
      </p:pic>
      <p:pic>
        <p:nvPicPr>
          <p:cNvPr id="376" name="Google Shape;376;p26"/>
          <p:cNvPicPr preferRelativeResize="0"/>
          <p:nvPr/>
        </p:nvPicPr>
        <p:blipFill>
          <a:blip r:embed="rId19">
            <a:alphaModFix/>
          </a:blip>
          <a:stretch>
            <a:fillRect/>
          </a:stretch>
        </p:blipFill>
        <p:spPr>
          <a:xfrm>
            <a:off x="8267288" y="5264663"/>
            <a:ext cx="1722800" cy="1563549"/>
          </a:xfrm>
          <a:prstGeom prst="rect">
            <a:avLst/>
          </a:prstGeom>
          <a:noFill/>
          <a:ln>
            <a:noFill/>
          </a:ln>
        </p:spPr>
      </p:pic>
      <p:pic>
        <p:nvPicPr>
          <p:cNvPr descr="Mysql original marca logo - Iconos Social Media y Logos" id="377" name="Google Shape;377;p26"/>
          <p:cNvPicPr preferRelativeResize="0"/>
          <p:nvPr/>
        </p:nvPicPr>
        <p:blipFill>
          <a:blip r:embed="rId20">
            <a:alphaModFix/>
          </a:blip>
          <a:stretch>
            <a:fillRect/>
          </a:stretch>
        </p:blipFill>
        <p:spPr>
          <a:xfrm rot="-525514">
            <a:off x="1634325" y="2424262"/>
            <a:ext cx="2552700" cy="2552700"/>
          </a:xfrm>
          <a:prstGeom prst="rect">
            <a:avLst/>
          </a:prstGeom>
          <a:noFill/>
          <a:ln>
            <a:noFill/>
          </a:ln>
        </p:spPr>
      </p:pic>
      <p:sp>
        <p:nvSpPr>
          <p:cNvPr id="378" name="Google Shape;378;p26"/>
          <p:cNvSpPr/>
          <p:nvPr/>
        </p:nvSpPr>
        <p:spPr>
          <a:xfrm rot="-598835">
            <a:off x="1855323" y="4402696"/>
            <a:ext cx="2555659" cy="97100"/>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21">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382" name="Shape 382"/>
        <p:cNvGrpSpPr/>
        <p:nvPr/>
      </p:nvGrpSpPr>
      <p:grpSpPr>
        <a:xfrm>
          <a:off x="0" y="0"/>
          <a:ext cx="0" cy="0"/>
          <a:chOff x="0" y="0"/>
          <a:chExt cx="0" cy="0"/>
        </a:xfrm>
      </p:grpSpPr>
      <p:pic>
        <p:nvPicPr>
          <p:cNvPr id="383" name="Google Shape;383;p27"/>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384" name="Google Shape;384;p27"/>
          <p:cNvSpPr/>
          <p:nvPr/>
        </p:nvSpPr>
        <p:spPr>
          <a:xfrm flipH="1" rot="68746">
            <a:off x="1361983" y="4528488"/>
            <a:ext cx="5362161" cy="5050181"/>
          </a:xfrm>
          <a:custGeom>
            <a:rect b="b" l="l" r="r" t="t"/>
            <a:pathLst>
              <a:path extrusionOk="0" h="5049171" w="5361089">
                <a:moveTo>
                  <a:pt x="5361089" y="0"/>
                </a:moveTo>
                <a:lnTo>
                  <a:pt x="0" y="0"/>
                </a:lnTo>
                <a:lnTo>
                  <a:pt x="0" y="5049172"/>
                </a:lnTo>
                <a:lnTo>
                  <a:pt x="5361089" y="5049172"/>
                </a:lnTo>
                <a:lnTo>
                  <a:pt x="5361089" y="0"/>
                </a:lnTo>
                <a:close/>
              </a:path>
            </a:pathLst>
          </a:custGeom>
          <a:blipFill rotWithShape="1">
            <a:blip r:embed="rId4">
              <a:alphaModFix/>
            </a:blip>
            <a:stretch>
              <a:fillRect b="0" l="0" r="0" t="0"/>
            </a:stretch>
          </a:blipFill>
          <a:ln>
            <a:noFill/>
          </a:ln>
        </p:spPr>
      </p:sp>
      <p:grpSp>
        <p:nvGrpSpPr>
          <p:cNvPr id="385" name="Google Shape;385;p27"/>
          <p:cNvGrpSpPr/>
          <p:nvPr/>
        </p:nvGrpSpPr>
        <p:grpSpPr>
          <a:xfrm>
            <a:off x="5742825" y="3828801"/>
            <a:ext cx="11049897" cy="1220484"/>
            <a:chOff x="0" y="-19050"/>
            <a:chExt cx="3184500" cy="441900"/>
          </a:xfrm>
        </p:grpSpPr>
        <p:sp>
          <p:nvSpPr>
            <p:cNvPr id="386" name="Google Shape;386;p27"/>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rtl="0" algn="ctr">
                <a:lnSpc>
                  <a:spcPct val="195000"/>
                </a:lnSpc>
                <a:spcBef>
                  <a:spcPts val="0"/>
                </a:spcBef>
                <a:spcAft>
                  <a:spcPts val="0"/>
                </a:spcAft>
                <a:buNone/>
              </a:pPr>
              <a:r>
                <a:rPr lang="en-US" sz="4200">
                  <a:solidFill>
                    <a:schemeClr val="dk1"/>
                  </a:solidFill>
                  <a:latin typeface="Balsamiq Sans"/>
                  <a:ea typeface="Balsamiq Sans"/>
                  <a:cs typeface="Balsamiq Sans"/>
                  <a:sym typeface="Balsamiq Sans"/>
                </a:rPr>
                <a:t>Lenguajes de programación</a:t>
              </a:r>
              <a:endParaRPr b="0" i="0" sz="1800" u="none" cap="none" strike="noStrike">
                <a:solidFill>
                  <a:schemeClr val="dk1"/>
                </a:solidFill>
                <a:latin typeface="Calibri"/>
                <a:ea typeface="Calibri"/>
                <a:cs typeface="Calibri"/>
                <a:sym typeface="Calibri"/>
              </a:endParaRPr>
            </a:p>
          </p:txBody>
        </p:sp>
      </p:grpSp>
      <p:sp>
        <p:nvSpPr>
          <p:cNvPr id="388" name="Google Shape;388;p27"/>
          <p:cNvSpPr txBox="1"/>
          <p:nvPr/>
        </p:nvSpPr>
        <p:spPr>
          <a:xfrm>
            <a:off x="5031787" y="4069575"/>
            <a:ext cx="12503700" cy="92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t/>
            </a:r>
            <a:endParaRPr sz="600"/>
          </a:p>
        </p:txBody>
      </p:sp>
      <p:sp>
        <p:nvSpPr>
          <p:cNvPr id="389" name="Google Shape;389;p27"/>
          <p:cNvSpPr txBox="1"/>
          <p:nvPr/>
        </p:nvSpPr>
        <p:spPr>
          <a:xfrm>
            <a:off x="1659725" y="1756127"/>
            <a:ext cx="14968500" cy="1138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7399">
                <a:solidFill>
                  <a:schemeClr val="dk1"/>
                </a:solidFill>
                <a:latin typeface="Dosis"/>
                <a:ea typeface="Dosis"/>
                <a:cs typeface="Dosis"/>
                <a:sym typeface="Dosis"/>
              </a:rPr>
              <a:t>TECNOLOGÍAS UTILIZADAS</a:t>
            </a:r>
            <a:endParaRPr b="1" sz="6600">
              <a:latin typeface="Dosis"/>
              <a:ea typeface="Dosis"/>
              <a:cs typeface="Dosis"/>
              <a:sym typeface="Dosis"/>
            </a:endParaRPr>
          </a:p>
        </p:txBody>
      </p:sp>
      <p:grpSp>
        <p:nvGrpSpPr>
          <p:cNvPr id="390" name="Google Shape;390;p27"/>
          <p:cNvGrpSpPr/>
          <p:nvPr/>
        </p:nvGrpSpPr>
        <p:grpSpPr>
          <a:xfrm>
            <a:off x="6030825" y="5830776"/>
            <a:ext cx="11049897" cy="1220484"/>
            <a:chOff x="0" y="-19050"/>
            <a:chExt cx="3184500" cy="441900"/>
          </a:xfrm>
        </p:grpSpPr>
        <p:sp>
          <p:nvSpPr>
            <p:cNvPr id="391" name="Google Shape;391;p27"/>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3" name="Google Shape;393;p27"/>
          <p:cNvSpPr txBox="1"/>
          <p:nvPr/>
        </p:nvSpPr>
        <p:spPr>
          <a:xfrm>
            <a:off x="5366937" y="6102313"/>
            <a:ext cx="12503700" cy="6465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200">
                <a:latin typeface="Balsamiq Sans"/>
                <a:ea typeface="Balsamiq Sans"/>
                <a:cs typeface="Balsamiq Sans"/>
                <a:sym typeface="Balsamiq Sans"/>
              </a:rPr>
              <a:t>Aplicación de Inteligencia Artificial</a:t>
            </a:r>
            <a:endParaRPr sz="600"/>
          </a:p>
        </p:txBody>
      </p:sp>
      <p:sp>
        <p:nvSpPr>
          <p:cNvPr id="394" name="Google Shape;394;p27"/>
          <p:cNvSpPr txBox="1"/>
          <p:nvPr/>
        </p:nvSpPr>
        <p:spPr>
          <a:xfrm>
            <a:off x="5742816" y="5334125"/>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000">
                <a:latin typeface="Dosis"/>
                <a:ea typeface="Dosis"/>
                <a:cs typeface="Dosis"/>
                <a:sym typeface="Dosis"/>
              </a:rPr>
              <a:t>2</a:t>
            </a:r>
            <a:endParaRPr>
              <a:latin typeface="Dosis"/>
              <a:ea typeface="Dosis"/>
              <a:cs typeface="Dosis"/>
              <a:sym typeface="Dosis"/>
            </a:endParaRPr>
          </a:p>
        </p:txBody>
      </p:sp>
      <p:grpSp>
        <p:nvGrpSpPr>
          <p:cNvPr id="395" name="Google Shape;395;p27"/>
          <p:cNvGrpSpPr/>
          <p:nvPr/>
        </p:nvGrpSpPr>
        <p:grpSpPr>
          <a:xfrm>
            <a:off x="5031783" y="3191965"/>
            <a:ext cx="1192874" cy="1138759"/>
            <a:chOff x="4335358" y="3047315"/>
            <a:chExt cx="1192874" cy="1138759"/>
          </a:xfrm>
        </p:grpSpPr>
        <p:grpSp>
          <p:nvGrpSpPr>
            <p:cNvPr id="396" name="Google Shape;396;p27"/>
            <p:cNvGrpSpPr/>
            <p:nvPr/>
          </p:nvGrpSpPr>
          <p:grpSpPr>
            <a:xfrm>
              <a:off x="4335358" y="3047315"/>
              <a:ext cx="1192874" cy="1138759"/>
              <a:chOff x="7685250" y="1263451"/>
              <a:chExt cx="1475964" cy="1512296"/>
            </a:xfrm>
          </p:grpSpPr>
          <p:grpSp>
            <p:nvGrpSpPr>
              <p:cNvPr id="397" name="Google Shape;397;p27"/>
              <p:cNvGrpSpPr/>
              <p:nvPr/>
            </p:nvGrpSpPr>
            <p:grpSpPr>
              <a:xfrm>
                <a:off x="7685250" y="1263451"/>
                <a:ext cx="1475964" cy="1512296"/>
                <a:chOff x="0" y="0"/>
                <a:chExt cx="812800" cy="812800"/>
              </a:xfrm>
            </p:grpSpPr>
            <p:sp>
              <p:nvSpPr>
                <p:cNvPr id="398" name="Google Shape;398;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0" name="Google Shape;400;p27"/>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7"/>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Dosis"/>
                  <a:ea typeface="Dosis"/>
                  <a:cs typeface="Dosis"/>
                  <a:sym typeface="Dosis"/>
                </a:rPr>
                <a:t>1</a:t>
              </a:r>
              <a:endParaRPr>
                <a:latin typeface="Dosis"/>
                <a:ea typeface="Dosis"/>
                <a:cs typeface="Dosis"/>
                <a:sym typeface="Dosis"/>
              </a:endParaRPr>
            </a:p>
          </p:txBody>
        </p:sp>
      </p:grpSp>
      <p:grpSp>
        <p:nvGrpSpPr>
          <p:cNvPr id="402" name="Google Shape;402;p27"/>
          <p:cNvGrpSpPr/>
          <p:nvPr/>
        </p:nvGrpSpPr>
        <p:grpSpPr>
          <a:xfrm>
            <a:off x="5238008" y="5226440"/>
            <a:ext cx="1192874" cy="1138759"/>
            <a:chOff x="4335358" y="3047315"/>
            <a:chExt cx="1192874" cy="1138759"/>
          </a:xfrm>
        </p:grpSpPr>
        <p:grpSp>
          <p:nvGrpSpPr>
            <p:cNvPr id="403" name="Google Shape;403;p27"/>
            <p:cNvGrpSpPr/>
            <p:nvPr/>
          </p:nvGrpSpPr>
          <p:grpSpPr>
            <a:xfrm>
              <a:off x="4335358" y="3047315"/>
              <a:ext cx="1192874" cy="1138759"/>
              <a:chOff x="7685250" y="1263451"/>
              <a:chExt cx="1475964" cy="1512296"/>
            </a:xfrm>
          </p:grpSpPr>
          <p:grpSp>
            <p:nvGrpSpPr>
              <p:cNvPr id="404" name="Google Shape;404;p27"/>
              <p:cNvGrpSpPr/>
              <p:nvPr/>
            </p:nvGrpSpPr>
            <p:grpSpPr>
              <a:xfrm>
                <a:off x="7685250" y="1263451"/>
                <a:ext cx="1475964" cy="1512296"/>
                <a:chOff x="0" y="0"/>
                <a:chExt cx="812800" cy="812800"/>
              </a:xfrm>
            </p:grpSpPr>
            <p:sp>
              <p:nvSpPr>
                <p:cNvPr id="405" name="Google Shape;405;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7" name="Google Shape;407;p27"/>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7"/>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000">
                  <a:latin typeface="Dosis"/>
                  <a:ea typeface="Dosis"/>
                  <a:cs typeface="Dosis"/>
                  <a:sym typeface="Dosis"/>
                </a:rPr>
                <a:t>2</a:t>
              </a:r>
              <a:endParaRPr>
                <a:latin typeface="Dosis"/>
                <a:ea typeface="Dosis"/>
                <a:cs typeface="Dosis"/>
                <a:sym typeface="Dosis"/>
              </a:endParaRPr>
            </a:p>
          </p:txBody>
        </p:sp>
      </p:grpSp>
      <p:sp>
        <p:nvSpPr>
          <p:cNvPr id="409" name="Google Shape;409;p27"/>
          <p:cNvSpPr/>
          <p:nvPr/>
        </p:nvSpPr>
        <p:spPr>
          <a:xfrm rot="788041">
            <a:off x="14205544" y="7429044"/>
            <a:ext cx="2240465" cy="1861623"/>
          </a:xfrm>
          <a:custGeom>
            <a:rect b="b" l="l" r="r" t="t"/>
            <a:pathLst>
              <a:path extrusionOk="0" h="1859410" w="2237802">
                <a:moveTo>
                  <a:pt x="0" y="0"/>
                </a:moveTo>
                <a:lnTo>
                  <a:pt x="2237802" y="0"/>
                </a:lnTo>
                <a:lnTo>
                  <a:pt x="2237802" y="1859410"/>
                </a:lnTo>
                <a:lnTo>
                  <a:pt x="0" y="185941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413" name="Shape 413"/>
        <p:cNvGrpSpPr/>
        <p:nvPr/>
      </p:nvGrpSpPr>
      <p:grpSpPr>
        <a:xfrm>
          <a:off x="0" y="0"/>
          <a:ext cx="0" cy="0"/>
          <a:chOff x="0" y="0"/>
          <a:chExt cx="0" cy="0"/>
        </a:xfrm>
      </p:grpSpPr>
      <p:pic>
        <p:nvPicPr>
          <p:cNvPr id="414" name="Google Shape;414;p28"/>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415" name="Google Shape;415;p28"/>
          <p:cNvSpPr/>
          <p:nvPr/>
        </p:nvSpPr>
        <p:spPr>
          <a:xfrm rot="-2444469">
            <a:off x="13089371" y="5222030"/>
            <a:ext cx="4000690" cy="3200552"/>
          </a:xfrm>
          <a:custGeom>
            <a:rect b="b" l="l" r="r" t="t"/>
            <a:pathLst>
              <a:path extrusionOk="0" h="3201252" w="4001565">
                <a:moveTo>
                  <a:pt x="0" y="0"/>
                </a:moveTo>
                <a:lnTo>
                  <a:pt x="4001566" y="0"/>
                </a:lnTo>
                <a:lnTo>
                  <a:pt x="4001566" y="3201253"/>
                </a:lnTo>
                <a:lnTo>
                  <a:pt x="0" y="3201253"/>
                </a:lnTo>
                <a:lnTo>
                  <a:pt x="0" y="0"/>
                </a:lnTo>
                <a:close/>
              </a:path>
            </a:pathLst>
          </a:custGeom>
          <a:blipFill rotWithShape="1">
            <a:blip r:embed="rId4">
              <a:alphaModFix/>
            </a:blip>
            <a:stretch>
              <a:fillRect b="0" l="0" r="0" t="0"/>
            </a:stretch>
          </a:blipFill>
          <a:ln>
            <a:noFill/>
          </a:ln>
        </p:spPr>
      </p:sp>
      <p:pic>
        <p:nvPicPr>
          <p:cNvPr id="416" name="Google Shape;416;p28"/>
          <p:cNvPicPr preferRelativeResize="0"/>
          <p:nvPr/>
        </p:nvPicPr>
        <p:blipFill>
          <a:blip r:embed="rId5">
            <a:alphaModFix/>
          </a:blip>
          <a:stretch>
            <a:fillRect/>
          </a:stretch>
        </p:blipFill>
        <p:spPr>
          <a:xfrm>
            <a:off x="285766" y="5331050"/>
            <a:ext cx="3950619" cy="10287001"/>
          </a:xfrm>
          <a:prstGeom prst="rect">
            <a:avLst/>
          </a:prstGeom>
          <a:noFill/>
          <a:ln>
            <a:noFill/>
          </a:ln>
        </p:spPr>
      </p:pic>
      <p:grpSp>
        <p:nvGrpSpPr>
          <p:cNvPr id="417" name="Google Shape;417;p28"/>
          <p:cNvGrpSpPr/>
          <p:nvPr/>
        </p:nvGrpSpPr>
        <p:grpSpPr>
          <a:xfrm>
            <a:off x="1757483" y="1196690"/>
            <a:ext cx="11760938" cy="1857320"/>
            <a:chOff x="5031783" y="3191965"/>
            <a:chExt cx="11760938" cy="1857320"/>
          </a:xfrm>
        </p:grpSpPr>
        <p:grpSp>
          <p:nvGrpSpPr>
            <p:cNvPr id="418" name="Google Shape;418;p28"/>
            <p:cNvGrpSpPr/>
            <p:nvPr/>
          </p:nvGrpSpPr>
          <p:grpSpPr>
            <a:xfrm>
              <a:off x="5742825" y="3828801"/>
              <a:ext cx="11049897" cy="1220484"/>
              <a:chOff x="0" y="-19050"/>
              <a:chExt cx="3184500" cy="441900"/>
            </a:xfrm>
          </p:grpSpPr>
          <p:sp>
            <p:nvSpPr>
              <p:cNvPr id="419" name="Google Shape;419;p28"/>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1" name="Google Shape;421;p28"/>
            <p:cNvGrpSpPr/>
            <p:nvPr/>
          </p:nvGrpSpPr>
          <p:grpSpPr>
            <a:xfrm>
              <a:off x="5031783" y="3191965"/>
              <a:ext cx="1192874" cy="1138759"/>
              <a:chOff x="4335358" y="3047315"/>
              <a:chExt cx="1192874" cy="1138759"/>
            </a:xfrm>
          </p:grpSpPr>
          <p:grpSp>
            <p:nvGrpSpPr>
              <p:cNvPr id="422" name="Google Shape;422;p28"/>
              <p:cNvGrpSpPr/>
              <p:nvPr/>
            </p:nvGrpSpPr>
            <p:grpSpPr>
              <a:xfrm>
                <a:off x="4335358" y="3047315"/>
                <a:ext cx="1192874" cy="1138759"/>
                <a:chOff x="7685250" y="1263451"/>
                <a:chExt cx="1475964" cy="1512296"/>
              </a:xfrm>
            </p:grpSpPr>
            <p:grpSp>
              <p:nvGrpSpPr>
                <p:cNvPr id="423" name="Google Shape;423;p28"/>
                <p:cNvGrpSpPr/>
                <p:nvPr/>
              </p:nvGrpSpPr>
              <p:grpSpPr>
                <a:xfrm>
                  <a:off x="7685250" y="1263451"/>
                  <a:ext cx="1475964" cy="1512296"/>
                  <a:chOff x="0" y="0"/>
                  <a:chExt cx="812800" cy="812800"/>
                </a:xfrm>
              </p:grpSpPr>
              <p:sp>
                <p:nvSpPr>
                  <p:cNvPr id="424" name="Google Shape;424;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6" name="Google Shape;426;p28"/>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8"/>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Dosis"/>
                    <a:ea typeface="Dosis"/>
                    <a:cs typeface="Dosis"/>
                    <a:sym typeface="Dosis"/>
                  </a:rPr>
                  <a:t>1</a:t>
                </a:r>
                <a:endParaRPr>
                  <a:latin typeface="Dosis"/>
                  <a:ea typeface="Dosis"/>
                  <a:cs typeface="Dosis"/>
                  <a:sym typeface="Dosis"/>
                </a:endParaRPr>
              </a:p>
            </p:txBody>
          </p:sp>
        </p:grpSp>
      </p:grpSp>
      <p:sp>
        <p:nvSpPr>
          <p:cNvPr id="428" name="Google Shape;428;p28"/>
          <p:cNvSpPr txBox="1"/>
          <p:nvPr/>
        </p:nvSpPr>
        <p:spPr>
          <a:xfrm>
            <a:off x="1757487" y="2135925"/>
            <a:ext cx="12503700" cy="646500"/>
          </a:xfrm>
          <a:prstGeom prst="rect">
            <a:avLst/>
          </a:prstGeom>
          <a:noFill/>
          <a:ln>
            <a:noFill/>
          </a:ln>
        </p:spPr>
        <p:txBody>
          <a:bodyPr anchorCtr="0" anchor="t" bIns="0" lIns="0" spcFirstLastPara="1" rIns="0" wrap="square" tIns="0">
            <a:spAutoFit/>
          </a:bodyPr>
          <a:lstStyle/>
          <a:p>
            <a:pPr indent="0" lvl="0" marL="0" rtl="0" algn="ctr">
              <a:lnSpc>
                <a:spcPct val="195000"/>
              </a:lnSpc>
              <a:spcBef>
                <a:spcPts val="0"/>
              </a:spcBef>
              <a:spcAft>
                <a:spcPts val="0"/>
              </a:spcAft>
              <a:buClr>
                <a:schemeClr val="dk1"/>
              </a:buClr>
              <a:buFont typeface="Arial"/>
              <a:buNone/>
            </a:pPr>
            <a:r>
              <a:rPr lang="en-US" sz="4200">
                <a:solidFill>
                  <a:schemeClr val="dk1"/>
                </a:solidFill>
                <a:latin typeface="Balsamiq Sans"/>
                <a:ea typeface="Balsamiq Sans"/>
                <a:cs typeface="Balsamiq Sans"/>
                <a:sym typeface="Balsamiq Sans"/>
              </a:rPr>
              <a:t>Lenguajes de programación</a:t>
            </a:r>
            <a:endParaRPr sz="800"/>
          </a:p>
        </p:txBody>
      </p:sp>
      <p:grpSp>
        <p:nvGrpSpPr>
          <p:cNvPr id="429" name="Google Shape;429;p28"/>
          <p:cNvGrpSpPr/>
          <p:nvPr/>
        </p:nvGrpSpPr>
        <p:grpSpPr>
          <a:xfrm>
            <a:off x="4481525" y="4734875"/>
            <a:ext cx="3555908" cy="2139729"/>
            <a:chOff x="0" y="-19053"/>
            <a:chExt cx="1556673" cy="296731"/>
          </a:xfrm>
        </p:grpSpPr>
        <p:sp>
          <p:nvSpPr>
            <p:cNvPr id="430" name="Google Shape;430;p28"/>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32" name="Google Shape;432;p28"/>
          <p:cNvPicPr preferRelativeResize="0"/>
          <p:nvPr/>
        </p:nvPicPr>
        <p:blipFill>
          <a:blip r:embed="rId6">
            <a:alphaModFix/>
          </a:blip>
          <a:stretch>
            <a:fillRect/>
          </a:stretch>
        </p:blipFill>
        <p:spPr>
          <a:xfrm rot="-6056088">
            <a:off x="8253369" y="6650225"/>
            <a:ext cx="1590862" cy="2921151"/>
          </a:xfrm>
          <a:prstGeom prst="rect">
            <a:avLst/>
          </a:prstGeom>
          <a:noFill/>
          <a:ln>
            <a:noFill/>
          </a:ln>
        </p:spPr>
      </p:pic>
      <p:sp>
        <p:nvSpPr>
          <p:cNvPr id="433" name="Google Shape;433;p28"/>
          <p:cNvSpPr txBox="1"/>
          <p:nvPr/>
        </p:nvSpPr>
        <p:spPr>
          <a:xfrm>
            <a:off x="4775068" y="4953000"/>
            <a:ext cx="4055100" cy="1727100"/>
          </a:xfrm>
          <a:prstGeom prst="rect">
            <a:avLst/>
          </a:prstGeom>
          <a:noFill/>
          <a:ln>
            <a:noFill/>
          </a:ln>
        </p:spPr>
        <p:txBody>
          <a:bodyPr anchorCtr="0" anchor="t" bIns="0" lIns="0" spcFirstLastPara="1" rIns="0" wrap="square" tIns="0">
            <a:spAutoFit/>
          </a:bodyPr>
          <a:lstStyle/>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CSS</a:t>
            </a:r>
            <a:endParaRPr b="1" sz="3400">
              <a:latin typeface="Dosis"/>
              <a:ea typeface="Dosis"/>
              <a:cs typeface="Dosis"/>
              <a:sym typeface="Dosis"/>
            </a:endParaRPr>
          </a:p>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HTML</a:t>
            </a:r>
            <a:endParaRPr b="1" sz="3400">
              <a:latin typeface="Dosis"/>
              <a:ea typeface="Dosis"/>
              <a:cs typeface="Dosis"/>
              <a:sym typeface="Dosis"/>
            </a:endParaRPr>
          </a:p>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Javascript</a:t>
            </a:r>
            <a:endParaRPr b="1" sz="3400">
              <a:latin typeface="Dosis"/>
              <a:ea typeface="Dosis"/>
              <a:cs typeface="Dosis"/>
              <a:sym typeface="Dosis"/>
            </a:endParaRPr>
          </a:p>
        </p:txBody>
      </p:sp>
      <p:grpSp>
        <p:nvGrpSpPr>
          <p:cNvPr id="434" name="Google Shape;434;p28"/>
          <p:cNvGrpSpPr/>
          <p:nvPr/>
        </p:nvGrpSpPr>
        <p:grpSpPr>
          <a:xfrm>
            <a:off x="9129725" y="4758499"/>
            <a:ext cx="3828949" cy="2116109"/>
            <a:chOff x="0" y="-19053"/>
            <a:chExt cx="1556673" cy="296731"/>
          </a:xfrm>
        </p:grpSpPr>
        <p:sp>
          <p:nvSpPr>
            <p:cNvPr id="435" name="Google Shape;435;p28"/>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7" name="Google Shape;437;p28"/>
          <p:cNvSpPr txBox="1"/>
          <p:nvPr/>
        </p:nvSpPr>
        <p:spPr>
          <a:xfrm>
            <a:off x="9463318" y="4953000"/>
            <a:ext cx="4055100" cy="1727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3400">
                <a:latin typeface="Dosis"/>
                <a:ea typeface="Dosis"/>
                <a:cs typeface="Dosis"/>
                <a:sym typeface="Dosis"/>
              </a:rPr>
              <a:t>4. </a:t>
            </a:r>
            <a:r>
              <a:rPr b="1" lang="en-US" sz="3400">
                <a:latin typeface="Dosis"/>
                <a:ea typeface="Dosis"/>
                <a:cs typeface="Dosis"/>
                <a:sym typeface="Dosis"/>
              </a:rPr>
              <a:t>Php</a:t>
            </a:r>
            <a:endParaRPr b="1" sz="3400">
              <a:latin typeface="Dosis"/>
              <a:ea typeface="Dosis"/>
              <a:cs typeface="Dosis"/>
              <a:sym typeface="Dosis"/>
            </a:endParaRPr>
          </a:p>
          <a:p>
            <a:pPr indent="0" lvl="0" marL="0" rtl="0" algn="l">
              <a:lnSpc>
                <a:spcPct val="115000"/>
              </a:lnSpc>
              <a:spcBef>
                <a:spcPts val="0"/>
              </a:spcBef>
              <a:spcAft>
                <a:spcPts val="0"/>
              </a:spcAft>
              <a:buNone/>
            </a:pPr>
            <a:r>
              <a:rPr b="1" lang="en-US" sz="3400">
                <a:latin typeface="Dosis"/>
                <a:ea typeface="Dosis"/>
                <a:cs typeface="Dosis"/>
                <a:sym typeface="Dosis"/>
              </a:rPr>
              <a:t>5. Ajax</a:t>
            </a:r>
            <a:endParaRPr b="1" sz="3400">
              <a:latin typeface="Dosis"/>
              <a:ea typeface="Dosis"/>
              <a:cs typeface="Dosis"/>
              <a:sym typeface="Dosis"/>
            </a:endParaRPr>
          </a:p>
          <a:p>
            <a:pPr indent="0" lvl="0" marL="0" rtl="0" algn="l">
              <a:lnSpc>
                <a:spcPct val="115000"/>
              </a:lnSpc>
              <a:spcBef>
                <a:spcPts val="0"/>
              </a:spcBef>
              <a:spcAft>
                <a:spcPts val="0"/>
              </a:spcAft>
              <a:buNone/>
            </a:pPr>
            <a:r>
              <a:rPr b="1" lang="en-US" sz="3400">
                <a:latin typeface="Dosis"/>
                <a:ea typeface="Dosis"/>
                <a:cs typeface="Dosis"/>
                <a:sym typeface="Dosis"/>
              </a:rPr>
              <a:t>6. PhpSpreadsheet</a:t>
            </a:r>
            <a:endParaRPr b="1" sz="3400">
              <a:latin typeface="Dosis"/>
              <a:ea typeface="Dosis"/>
              <a:cs typeface="Dosis"/>
              <a:sym typeface="Dosis"/>
            </a:endParaRPr>
          </a:p>
        </p:txBody>
      </p:sp>
      <p:pic>
        <p:nvPicPr>
          <p:cNvPr id="438" name="Google Shape;438;p28"/>
          <p:cNvPicPr preferRelativeResize="0"/>
          <p:nvPr/>
        </p:nvPicPr>
        <p:blipFill>
          <a:blip r:embed="rId6">
            <a:alphaModFix/>
          </a:blip>
          <a:stretch>
            <a:fillRect/>
          </a:stretch>
        </p:blipFill>
        <p:spPr>
          <a:xfrm rot="3443070">
            <a:off x="2060497" y="3269854"/>
            <a:ext cx="1167959" cy="2144613"/>
          </a:xfrm>
          <a:prstGeom prst="rect">
            <a:avLst/>
          </a:prstGeom>
          <a:noFill/>
          <a:ln>
            <a:noFill/>
          </a:ln>
        </p:spPr>
      </p:pic>
      <p:sp>
        <p:nvSpPr>
          <p:cNvPr id="439" name="Google Shape;439;p28"/>
          <p:cNvSpPr txBox="1"/>
          <p:nvPr/>
        </p:nvSpPr>
        <p:spPr>
          <a:xfrm>
            <a:off x="3862443" y="3932388"/>
            <a:ext cx="4055100" cy="523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3400">
                <a:latin typeface="Dosis"/>
                <a:ea typeface="Dosis"/>
                <a:cs typeface="Dosis"/>
                <a:sym typeface="Dosis"/>
              </a:rPr>
              <a:t>Funciones del sistema:</a:t>
            </a:r>
            <a:endParaRPr b="1" sz="3400">
              <a:latin typeface="Dosis"/>
              <a:ea typeface="Dosis"/>
              <a:cs typeface="Dosis"/>
              <a:sym typeface="Dosis"/>
            </a:endParaRPr>
          </a:p>
        </p:txBody>
      </p:sp>
      <p:sp>
        <p:nvSpPr>
          <p:cNvPr id="440" name="Google Shape;440;p28"/>
          <p:cNvSpPr/>
          <p:nvPr/>
        </p:nvSpPr>
        <p:spPr>
          <a:xfrm rot="783960">
            <a:off x="14353283" y="3227926"/>
            <a:ext cx="1682756" cy="1250488"/>
          </a:xfrm>
          <a:custGeom>
            <a:rect b="b" l="l" r="r" t="t"/>
            <a:pathLst>
              <a:path extrusionOk="0" h="1859410" w="2237802">
                <a:moveTo>
                  <a:pt x="0" y="0"/>
                </a:moveTo>
                <a:lnTo>
                  <a:pt x="2237802" y="0"/>
                </a:lnTo>
                <a:lnTo>
                  <a:pt x="2237802" y="1859410"/>
                </a:lnTo>
                <a:lnTo>
                  <a:pt x="0" y="1859410"/>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444" name="Shape 444"/>
        <p:cNvGrpSpPr/>
        <p:nvPr/>
      </p:nvGrpSpPr>
      <p:grpSpPr>
        <a:xfrm>
          <a:off x="0" y="0"/>
          <a:ext cx="0" cy="0"/>
          <a:chOff x="0" y="0"/>
          <a:chExt cx="0" cy="0"/>
        </a:xfrm>
      </p:grpSpPr>
      <p:pic>
        <p:nvPicPr>
          <p:cNvPr id="445" name="Google Shape;445;p29"/>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446" name="Google Shape;446;p29"/>
          <p:cNvSpPr/>
          <p:nvPr/>
        </p:nvSpPr>
        <p:spPr>
          <a:xfrm rot="-2444469">
            <a:off x="13089371" y="5222030"/>
            <a:ext cx="4000690" cy="3200552"/>
          </a:xfrm>
          <a:custGeom>
            <a:rect b="b" l="l" r="r" t="t"/>
            <a:pathLst>
              <a:path extrusionOk="0" h="3201252" w="4001565">
                <a:moveTo>
                  <a:pt x="0" y="0"/>
                </a:moveTo>
                <a:lnTo>
                  <a:pt x="4001566" y="0"/>
                </a:lnTo>
                <a:lnTo>
                  <a:pt x="4001566" y="3201253"/>
                </a:lnTo>
                <a:lnTo>
                  <a:pt x="0" y="3201253"/>
                </a:lnTo>
                <a:lnTo>
                  <a:pt x="0" y="0"/>
                </a:lnTo>
                <a:close/>
              </a:path>
            </a:pathLst>
          </a:custGeom>
          <a:blipFill rotWithShape="1">
            <a:blip r:embed="rId4">
              <a:alphaModFix/>
            </a:blip>
            <a:stretch>
              <a:fillRect b="0" l="0" r="0" t="0"/>
            </a:stretch>
          </a:blipFill>
          <a:ln>
            <a:noFill/>
          </a:ln>
        </p:spPr>
      </p:sp>
      <p:pic>
        <p:nvPicPr>
          <p:cNvPr id="447" name="Google Shape;447;p29"/>
          <p:cNvPicPr preferRelativeResize="0"/>
          <p:nvPr/>
        </p:nvPicPr>
        <p:blipFill>
          <a:blip r:embed="rId5">
            <a:alphaModFix/>
          </a:blip>
          <a:stretch>
            <a:fillRect/>
          </a:stretch>
        </p:blipFill>
        <p:spPr>
          <a:xfrm>
            <a:off x="285766" y="5331050"/>
            <a:ext cx="3950619" cy="10287001"/>
          </a:xfrm>
          <a:prstGeom prst="rect">
            <a:avLst/>
          </a:prstGeom>
          <a:noFill/>
          <a:ln>
            <a:noFill/>
          </a:ln>
        </p:spPr>
      </p:pic>
      <p:grpSp>
        <p:nvGrpSpPr>
          <p:cNvPr id="448" name="Google Shape;448;p29"/>
          <p:cNvGrpSpPr/>
          <p:nvPr/>
        </p:nvGrpSpPr>
        <p:grpSpPr>
          <a:xfrm>
            <a:off x="1757483" y="1196690"/>
            <a:ext cx="11760938" cy="1857320"/>
            <a:chOff x="5031783" y="3191965"/>
            <a:chExt cx="11760938" cy="1857320"/>
          </a:xfrm>
        </p:grpSpPr>
        <p:grpSp>
          <p:nvGrpSpPr>
            <p:cNvPr id="449" name="Google Shape;449;p29"/>
            <p:cNvGrpSpPr/>
            <p:nvPr/>
          </p:nvGrpSpPr>
          <p:grpSpPr>
            <a:xfrm>
              <a:off x="5742825" y="3828801"/>
              <a:ext cx="11049897" cy="1220484"/>
              <a:chOff x="0" y="-19050"/>
              <a:chExt cx="3184500" cy="441900"/>
            </a:xfrm>
          </p:grpSpPr>
          <p:sp>
            <p:nvSpPr>
              <p:cNvPr id="450" name="Google Shape;450;p29"/>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2" name="Google Shape;452;p29"/>
            <p:cNvGrpSpPr/>
            <p:nvPr/>
          </p:nvGrpSpPr>
          <p:grpSpPr>
            <a:xfrm>
              <a:off x="5031783" y="3191965"/>
              <a:ext cx="1192874" cy="1138759"/>
              <a:chOff x="4335358" y="3047315"/>
              <a:chExt cx="1192874" cy="1138759"/>
            </a:xfrm>
          </p:grpSpPr>
          <p:grpSp>
            <p:nvGrpSpPr>
              <p:cNvPr id="453" name="Google Shape;453;p29"/>
              <p:cNvGrpSpPr/>
              <p:nvPr/>
            </p:nvGrpSpPr>
            <p:grpSpPr>
              <a:xfrm>
                <a:off x="4335358" y="3047315"/>
                <a:ext cx="1192874" cy="1138759"/>
                <a:chOff x="7685250" y="1263451"/>
                <a:chExt cx="1475964" cy="1512296"/>
              </a:xfrm>
            </p:grpSpPr>
            <p:grpSp>
              <p:nvGrpSpPr>
                <p:cNvPr id="454" name="Google Shape;454;p29"/>
                <p:cNvGrpSpPr/>
                <p:nvPr/>
              </p:nvGrpSpPr>
              <p:grpSpPr>
                <a:xfrm>
                  <a:off x="7685250" y="1263451"/>
                  <a:ext cx="1475964" cy="1512296"/>
                  <a:chOff x="0" y="0"/>
                  <a:chExt cx="812800" cy="812800"/>
                </a:xfrm>
              </p:grpSpPr>
              <p:sp>
                <p:nvSpPr>
                  <p:cNvPr id="455" name="Google Shape;455;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7" name="Google Shape;457;p29"/>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29"/>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000">
                    <a:latin typeface="Dosis"/>
                    <a:ea typeface="Dosis"/>
                    <a:cs typeface="Dosis"/>
                    <a:sym typeface="Dosis"/>
                  </a:rPr>
                  <a:t>2</a:t>
                </a:r>
                <a:endParaRPr b="1" sz="6000">
                  <a:latin typeface="Dosis"/>
                  <a:ea typeface="Dosis"/>
                  <a:cs typeface="Dosis"/>
                  <a:sym typeface="Dosis"/>
                </a:endParaRPr>
              </a:p>
            </p:txBody>
          </p:sp>
        </p:grpSp>
      </p:grpSp>
      <p:sp>
        <p:nvSpPr>
          <p:cNvPr id="459" name="Google Shape;459;p29"/>
          <p:cNvSpPr txBox="1"/>
          <p:nvPr/>
        </p:nvSpPr>
        <p:spPr>
          <a:xfrm>
            <a:off x="1757487" y="2135925"/>
            <a:ext cx="12503700" cy="646500"/>
          </a:xfrm>
          <a:prstGeom prst="rect">
            <a:avLst/>
          </a:prstGeom>
          <a:noFill/>
          <a:ln>
            <a:noFill/>
          </a:ln>
        </p:spPr>
        <p:txBody>
          <a:bodyPr anchorCtr="0" anchor="t" bIns="0" lIns="0" spcFirstLastPara="1" rIns="0" wrap="square" tIns="0">
            <a:spAutoFit/>
          </a:bodyPr>
          <a:lstStyle/>
          <a:p>
            <a:pPr indent="0" lvl="0" marL="0" rtl="0" algn="ctr">
              <a:lnSpc>
                <a:spcPct val="195000"/>
              </a:lnSpc>
              <a:spcBef>
                <a:spcPts val="0"/>
              </a:spcBef>
              <a:spcAft>
                <a:spcPts val="0"/>
              </a:spcAft>
              <a:buNone/>
            </a:pPr>
            <a:r>
              <a:rPr lang="en-US" sz="4200">
                <a:solidFill>
                  <a:schemeClr val="dk1"/>
                </a:solidFill>
                <a:latin typeface="Balsamiq Sans"/>
                <a:ea typeface="Balsamiq Sans"/>
                <a:cs typeface="Balsamiq Sans"/>
                <a:sym typeface="Balsamiq Sans"/>
              </a:rPr>
              <a:t>Aplicación de Inteligencia Artificial</a:t>
            </a:r>
            <a:endParaRPr sz="4200">
              <a:solidFill>
                <a:schemeClr val="dk1"/>
              </a:solidFill>
              <a:latin typeface="Balsamiq Sans"/>
              <a:ea typeface="Balsamiq Sans"/>
              <a:cs typeface="Balsamiq Sans"/>
              <a:sym typeface="Balsamiq Sans"/>
            </a:endParaRPr>
          </a:p>
        </p:txBody>
      </p:sp>
      <p:grpSp>
        <p:nvGrpSpPr>
          <p:cNvPr id="460" name="Google Shape;460;p29"/>
          <p:cNvGrpSpPr/>
          <p:nvPr/>
        </p:nvGrpSpPr>
        <p:grpSpPr>
          <a:xfrm>
            <a:off x="4481525" y="4952999"/>
            <a:ext cx="3555908" cy="1300187"/>
            <a:chOff x="0" y="-19053"/>
            <a:chExt cx="1556673" cy="296731"/>
          </a:xfrm>
        </p:grpSpPr>
        <p:sp>
          <p:nvSpPr>
            <p:cNvPr id="461" name="Google Shape;461;p29"/>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63" name="Google Shape;463;p29"/>
          <p:cNvPicPr preferRelativeResize="0"/>
          <p:nvPr/>
        </p:nvPicPr>
        <p:blipFill>
          <a:blip r:embed="rId6">
            <a:alphaModFix/>
          </a:blip>
          <a:stretch>
            <a:fillRect/>
          </a:stretch>
        </p:blipFill>
        <p:spPr>
          <a:xfrm rot="-6056088">
            <a:off x="8253369" y="6650225"/>
            <a:ext cx="1590862" cy="2921151"/>
          </a:xfrm>
          <a:prstGeom prst="rect">
            <a:avLst/>
          </a:prstGeom>
          <a:noFill/>
          <a:ln>
            <a:noFill/>
          </a:ln>
        </p:spPr>
      </p:pic>
      <p:sp>
        <p:nvSpPr>
          <p:cNvPr id="464" name="Google Shape;464;p29"/>
          <p:cNvSpPr txBox="1"/>
          <p:nvPr/>
        </p:nvSpPr>
        <p:spPr>
          <a:xfrm>
            <a:off x="4807900" y="5334000"/>
            <a:ext cx="3169800" cy="523200"/>
          </a:xfrm>
          <a:prstGeom prst="rect">
            <a:avLst/>
          </a:prstGeom>
          <a:noFill/>
          <a:ln>
            <a:noFill/>
          </a:ln>
        </p:spPr>
        <p:txBody>
          <a:bodyPr anchorCtr="0" anchor="t" bIns="0" lIns="0" spcFirstLastPara="1" rIns="0" wrap="square" tIns="0">
            <a:spAutoFit/>
          </a:bodyPr>
          <a:lstStyle/>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Open IA</a:t>
            </a:r>
            <a:endParaRPr b="1" sz="3400">
              <a:latin typeface="Dosis"/>
              <a:ea typeface="Dosis"/>
              <a:cs typeface="Dosis"/>
              <a:sym typeface="Dosis"/>
            </a:endParaRPr>
          </a:p>
        </p:txBody>
      </p:sp>
      <p:pic>
        <p:nvPicPr>
          <p:cNvPr id="465" name="Google Shape;465;p29"/>
          <p:cNvPicPr preferRelativeResize="0"/>
          <p:nvPr/>
        </p:nvPicPr>
        <p:blipFill>
          <a:blip r:embed="rId6">
            <a:alphaModFix/>
          </a:blip>
          <a:stretch>
            <a:fillRect/>
          </a:stretch>
        </p:blipFill>
        <p:spPr>
          <a:xfrm rot="3443070">
            <a:off x="2060497" y="3269854"/>
            <a:ext cx="1167959" cy="2144613"/>
          </a:xfrm>
          <a:prstGeom prst="rect">
            <a:avLst/>
          </a:prstGeom>
          <a:noFill/>
          <a:ln>
            <a:noFill/>
          </a:ln>
        </p:spPr>
      </p:pic>
      <p:sp>
        <p:nvSpPr>
          <p:cNvPr id="466" name="Google Shape;466;p29"/>
          <p:cNvSpPr txBox="1"/>
          <p:nvPr/>
        </p:nvSpPr>
        <p:spPr>
          <a:xfrm>
            <a:off x="3862443" y="3932388"/>
            <a:ext cx="4055100" cy="523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3400">
                <a:latin typeface="Dosis"/>
                <a:ea typeface="Dosis"/>
                <a:cs typeface="Dosis"/>
                <a:sym typeface="Dosis"/>
              </a:rPr>
              <a:t>Aplicación de IA y BD:</a:t>
            </a:r>
            <a:endParaRPr b="1" sz="3400">
              <a:latin typeface="Dosis"/>
              <a:ea typeface="Dosis"/>
              <a:cs typeface="Dosis"/>
              <a:sym typeface="Dosis"/>
            </a:endParaRPr>
          </a:p>
        </p:txBody>
      </p:sp>
      <p:grpSp>
        <p:nvGrpSpPr>
          <p:cNvPr id="467" name="Google Shape;467;p29"/>
          <p:cNvGrpSpPr/>
          <p:nvPr/>
        </p:nvGrpSpPr>
        <p:grpSpPr>
          <a:xfrm>
            <a:off x="8923150" y="4952999"/>
            <a:ext cx="3555908" cy="1300187"/>
            <a:chOff x="0" y="-19053"/>
            <a:chExt cx="1556673" cy="296731"/>
          </a:xfrm>
        </p:grpSpPr>
        <p:sp>
          <p:nvSpPr>
            <p:cNvPr id="468" name="Google Shape;468;p29"/>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0" name="Google Shape;470;p29"/>
          <p:cNvSpPr txBox="1"/>
          <p:nvPr/>
        </p:nvSpPr>
        <p:spPr>
          <a:xfrm>
            <a:off x="9249525" y="5334000"/>
            <a:ext cx="3169800" cy="523200"/>
          </a:xfrm>
          <a:prstGeom prst="rect">
            <a:avLst/>
          </a:prstGeom>
          <a:noFill/>
          <a:ln>
            <a:noFill/>
          </a:ln>
        </p:spPr>
        <p:txBody>
          <a:bodyPr anchorCtr="0" anchor="t" bIns="0" lIns="0" spcFirstLastPara="1" rIns="0" wrap="square" tIns="0">
            <a:spAutoFit/>
          </a:bodyPr>
          <a:lstStyle/>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MySql</a:t>
            </a:r>
            <a:endParaRPr b="1" sz="3400">
              <a:latin typeface="Dosis"/>
              <a:ea typeface="Dosis"/>
              <a:cs typeface="Dosis"/>
              <a:sym typeface="Dosis"/>
            </a:endParaRPr>
          </a:p>
        </p:txBody>
      </p:sp>
      <p:sp>
        <p:nvSpPr>
          <p:cNvPr id="471" name="Google Shape;471;p29"/>
          <p:cNvSpPr/>
          <p:nvPr/>
        </p:nvSpPr>
        <p:spPr>
          <a:xfrm rot="783960">
            <a:off x="14248358" y="3568751"/>
            <a:ext cx="1682756" cy="1250488"/>
          </a:xfrm>
          <a:custGeom>
            <a:rect b="b" l="l" r="r" t="t"/>
            <a:pathLst>
              <a:path extrusionOk="0" h="1859410" w="2237802">
                <a:moveTo>
                  <a:pt x="0" y="0"/>
                </a:moveTo>
                <a:lnTo>
                  <a:pt x="2237802" y="0"/>
                </a:lnTo>
                <a:lnTo>
                  <a:pt x="2237802" y="1859410"/>
                </a:lnTo>
                <a:lnTo>
                  <a:pt x="0" y="1859410"/>
                </a:lnTo>
                <a:lnTo>
                  <a:pt x="0" y="0"/>
                </a:lnTo>
                <a:close/>
              </a:path>
            </a:pathLst>
          </a:custGeom>
          <a:blipFill rotWithShape="1">
            <a:blip r:embed="rId7">
              <a:alphaModFix/>
            </a:blip>
            <a:stretch>
              <a:fillRect b="0" l="0" r="0" t="0"/>
            </a:stretch>
          </a:blipFill>
          <a:ln>
            <a:noFill/>
          </a:ln>
        </p:spPr>
      </p:sp>
      <p:sp>
        <p:nvSpPr>
          <p:cNvPr id="472" name="Google Shape;472;p29"/>
          <p:cNvSpPr/>
          <p:nvPr/>
        </p:nvSpPr>
        <p:spPr>
          <a:xfrm rot="783960">
            <a:off x="14505683" y="3380326"/>
            <a:ext cx="1682756" cy="1250488"/>
          </a:xfrm>
          <a:custGeom>
            <a:rect b="b" l="l" r="r" t="t"/>
            <a:pathLst>
              <a:path extrusionOk="0" h="1859410" w="2237802">
                <a:moveTo>
                  <a:pt x="0" y="0"/>
                </a:moveTo>
                <a:lnTo>
                  <a:pt x="2237802" y="0"/>
                </a:lnTo>
                <a:lnTo>
                  <a:pt x="2237802" y="1859410"/>
                </a:lnTo>
                <a:lnTo>
                  <a:pt x="0" y="1859410"/>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476" name="Shape 476"/>
        <p:cNvGrpSpPr/>
        <p:nvPr/>
      </p:nvGrpSpPr>
      <p:grpSpPr>
        <a:xfrm>
          <a:off x="0" y="0"/>
          <a:ext cx="0" cy="0"/>
          <a:chOff x="0" y="0"/>
          <a:chExt cx="0" cy="0"/>
        </a:xfrm>
      </p:grpSpPr>
      <p:pic>
        <p:nvPicPr>
          <p:cNvPr id="477" name="Google Shape;477;p30"/>
          <p:cNvPicPr preferRelativeResize="0"/>
          <p:nvPr/>
        </p:nvPicPr>
        <p:blipFill>
          <a:blip r:embed="rId3">
            <a:alphaModFix/>
          </a:blip>
          <a:stretch>
            <a:fillRect/>
          </a:stretch>
        </p:blipFill>
        <p:spPr>
          <a:xfrm>
            <a:off x="658158" y="502813"/>
            <a:ext cx="16971684" cy="9281376"/>
          </a:xfrm>
          <a:prstGeom prst="rect">
            <a:avLst/>
          </a:prstGeom>
          <a:noFill/>
          <a:ln>
            <a:noFill/>
          </a:ln>
        </p:spPr>
      </p:pic>
      <p:grpSp>
        <p:nvGrpSpPr>
          <p:cNvPr id="478" name="Google Shape;478;p30"/>
          <p:cNvGrpSpPr/>
          <p:nvPr/>
        </p:nvGrpSpPr>
        <p:grpSpPr>
          <a:xfrm>
            <a:off x="11282100" y="3869624"/>
            <a:ext cx="4459662" cy="775276"/>
            <a:chOff x="0" y="-19050"/>
            <a:chExt cx="967200" cy="219600"/>
          </a:xfrm>
        </p:grpSpPr>
        <p:sp>
          <p:nvSpPr>
            <p:cNvPr id="479" name="Google Shape;479;p30"/>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1" name="Google Shape;481;p30"/>
          <p:cNvSpPr/>
          <p:nvPr/>
        </p:nvSpPr>
        <p:spPr>
          <a:xfrm>
            <a:off x="5917342" y="6855266"/>
            <a:ext cx="7482016" cy="340092"/>
          </a:xfrm>
          <a:custGeom>
            <a:rect b="b" l="l" r="r" t="t"/>
            <a:pathLst>
              <a:path extrusionOk="0" h="340092" w="7482016">
                <a:moveTo>
                  <a:pt x="0" y="0"/>
                </a:moveTo>
                <a:lnTo>
                  <a:pt x="7482016" y="0"/>
                </a:lnTo>
                <a:lnTo>
                  <a:pt x="7482016" y="340092"/>
                </a:lnTo>
                <a:lnTo>
                  <a:pt x="0" y="340092"/>
                </a:lnTo>
                <a:lnTo>
                  <a:pt x="0" y="0"/>
                </a:lnTo>
                <a:close/>
              </a:path>
            </a:pathLst>
          </a:custGeom>
          <a:blipFill rotWithShape="1">
            <a:blip r:embed="rId4">
              <a:alphaModFix/>
            </a:blip>
            <a:stretch>
              <a:fillRect b="0" l="0" r="0" t="0"/>
            </a:stretch>
          </a:blipFill>
          <a:ln>
            <a:noFill/>
          </a:ln>
        </p:spPr>
      </p:sp>
      <p:sp>
        <p:nvSpPr>
          <p:cNvPr id="482" name="Google Shape;482;p30"/>
          <p:cNvSpPr txBox="1"/>
          <p:nvPr/>
        </p:nvSpPr>
        <p:spPr>
          <a:xfrm>
            <a:off x="11784824" y="4025050"/>
            <a:ext cx="3606600" cy="523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3400">
                <a:latin typeface="Dosis"/>
                <a:ea typeface="Dosis"/>
                <a:cs typeface="Dosis"/>
                <a:sym typeface="Dosis"/>
              </a:rPr>
              <a:t>Módulos</a:t>
            </a:r>
            <a:r>
              <a:rPr b="1" lang="en-US" sz="3400">
                <a:latin typeface="Dosis"/>
                <a:ea typeface="Dosis"/>
                <a:cs typeface="Dosis"/>
                <a:sym typeface="Dosis"/>
              </a:rPr>
              <a:t> del </a:t>
            </a:r>
            <a:r>
              <a:rPr b="1" lang="en-US" sz="3400">
                <a:latin typeface="Dosis"/>
                <a:ea typeface="Dosis"/>
                <a:cs typeface="Dosis"/>
                <a:sym typeface="Dosis"/>
              </a:rPr>
              <a:t>sistema</a:t>
            </a:r>
            <a:endParaRPr>
              <a:latin typeface="Dosis"/>
              <a:ea typeface="Dosis"/>
              <a:cs typeface="Dosis"/>
              <a:sym typeface="Dosis"/>
            </a:endParaRPr>
          </a:p>
        </p:txBody>
      </p:sp>
      <p:sp>
        <p:nvSpPr>
          <p:cNvPr id="483" name="Google Shape;483;p30"/>
          <p:cNvSpPr txBox="1"/>
          <p:nvPr/>
        </p:nvSpPr>
        <p:spPr>
          <a:xfrm>
            <a:off x="1465300" y="2960250"/>
            <a:ext cx="7814400" cy="3215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10446">
                <a:latin typeface="Dosis"/>
                <a:ea typeface="Dosis"/>
                <a:cs typeface="Dosis"/>
                <a:sym typeface="Dosis"/>
              </a:rPr>
              <a:t>Resultados</a:t>
            </a:r>
            <a:endParaRPr b="1" sz="10446">
              <a:latin typeface="Dosis"/>
              <a:ea typeface="Dosis"/>
              <a:cs typeface="Dosis"/>
              <a:sym typeface="Dosis"/>
            </a:endParaRPr>
          </a:p>
          <a:p>
            <a:pPr indent="0" lvl="0" marL="0" marR="0" rtl="0" algn="r">
              <a:lnSpc>
                <a:spcPct val="100000"/>
              </a:lnSpc>
              <a:spcBef>
                <a:spcPts val="0"/>
              </a:spcBef>
              <a:spcAft>
                <a:spcPts val="0"/>
              </a:spcAft>
              <a:buNone/>
            </a:pPr>
            <a:r>
              <a:rPr b="1" lang="en-US" sz="10446">
                <a:latin typeface="Dosis"/>
                <a:ea typeface="Dosis"/>
                <a:cs typeface="Dosis"/>
                <a:sym typeface="Dosis"/>
              </a:rPr>
              <a:t>Obtenidos</a:t>
            </a:r>
            <a:endParaRPr b="1" sz="10446">
              <a:latin typeface="Dosis"/>
              <a:ea typeface="Dosis"/>
              <a:cs typeface="Dosis"/>
              <a:sym typeface="Dosis"/>
            </a:endParaRPr>
          </a:p>
        </p:txBody>
      </p:sp>
      <p:pic>
        <p:nvPicPr>
          <p:cNvPr id="484" name="Google Shape;484;p30"/>
          <p:cNvPicPr preferRelativeResize="0"/>
          <p:nvPr/>
        </p:nvPicPr>
        <p:blipFill rotWithShape="1">
          <a:blip r:embed="rId5">
            <a:alphaModFix/>
          </a:blip>
          <a:srcRect b="59223" l="53268" r="41400" t="30936"/>
          <a:stretch/>
        </p:blipFill>
        <p:spPr>
          <a:xfrm>
            <a:off x="10135313" y="3578298"/>
            <a:ext cx="1027147" cy="1066600"/>
          </a:xfrm>
          <a:prstGeom prst="rect">
            <a:avLst/>
          </a:prstGeom>
          <a:noFill/>
          <a:ln>
            <a:noFill/>
          </a:ln>
        </p:spPr>
      </p:pic>
      <p:pic>
        <p:nvPicPr>
          <p:cNvPr id="485" name="Google Shape;485;p30"/>
          <p:cNvPicPr preferRelativeResize="0"/>
          <p:nvPr/>
        </p:nvPicPr>
        <p:blipFill>
          <a:blip r:embed="rId6">
            <a:alphaModFix/>
          </a:blip>
          <a:stretch>
            <a:fillRect/>
          </a:stretch>
        </p:blipFill>
        <p:spPr>
          <a:xfrm>
            <a:off x="154700" y="6418761"/>
            <a:ext cx="4665000" cy="5767864"/>
          </a:xfrm>
          <a:prstGeom prst="rect">
            <a:avLst/>
          </a:prstGeom>
          <a:noFill/>
          <a:ln>
            <a:noFill/>
          </a:ln>
        </p:spPr>
      </p:pic>
      <p:sp>
        <p:nvSpPr>
          <p:cNvPr id="486" name="Google Shape;486;p30"/>
          <p:cNvSpPr/>
          <p:nvPr/>
        </p:nvSpPr>
        <p:spPr>
          <a:xfrm>
            <a:off x="14082042" y="1521579"/>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7">
              <a:alphaModFix/>
            </a:blip>
            <a:stretch>
              <a:fillRect b="0" l="0" r="0" t="0"/>
            </a:stretch>
          </a:blipFill>
          <a:ln>
            <a:noFill/>
          </a:ln>
        </p:spPr>
      </p:sp>
      <p:sp>
        <p:nvSpPr>
          <p:cNvPr id="487" name="Google Shape;487;p30"/>
          <p:cNvSpPr/>
          <p:nvPr/>
        </p:nvSpPr>
        <p:spPr>
          <a:xfrm>
            <a:off x="2280536" y="1632534"/>
            <a:ext cx="1934854" cy="1066588"/>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8">
              <a:alphaModFix/>
            </a:blip>
            <a:stretch>
              <a:fillRect b="0" l="0" r="0" t="0"/>
            </a:stretch>
          </a:blipFill>
          <a:ln>
            <a:noFill/>
          </a:ln>
        </p:spPr>
      </p:sp>
      <p:pic>
        <p:nvPicPr>
          <p:cNvPr id="488" name="Google Shape;488;p30"/>
          <p:cNvPicPr preferRelativeResize="0"/>
          <p:nvPr/>
        </p:nvPicPr>
        <p:blipFill>
          <a:blip r:embed="rId9">
            <a:alphaModFix/>
          </a:blip>
          <a:stretch>
            <a:fillRect/>
          </a:stretch>
        </p:blipFill>
        <p:spPr>
          <a:xfrm rot="-6056088">
            <a:off x="13987419" y="5888225"/>
            <a:ext cx="1590862" cy="2921151"/>
          </a:xfrm>
          <a:prstGeom prst="rect">
            <a:avLst/>
          </a:prstGeom>
          <a:noFill/>
          <a:ln>
            <a:noFill/>
          </a:ln>
        </p:spPr>
      </p:pic>
      <p:sp>
        <p:nvSpPr>
          <p:cNvPr id="489" name="Google Shape;489;p30"/>
          <p:cNvSpPr txBox="1"/>
          <p:nvPr/>
        </p:nvSpPr>
        <p:spPr>
          <a:xfrm>
            <a:off x="5200050" y="7322700"/>
            <a:ext cx="81993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3600">
                <a:latin typeface="Dosis"/>
                <a:ea typeface="Dosis"/>
                <a:cs typeface="Dosis"/>
                <a:sym typeface="Dosis"/>
              </a:rPr>
              <a:t>Cumplimiento de los objetivos</a:t>
            </a:r>
            <a:endParaRPr b="1" sz="3600">
              <a:latin typeface="Dosis"/>
              <a:ea typeface="Dosis"/>
              <a:cs typeface="Dosis"/>
              <a:sym typeface="Dosis"/>
            </a:endParaRPr>
          </a:p>
        </p:txBody>
      </p:sp>
      <p:grpSp>
        <p:nvGrpSpPr>
          <p:cNvPr id="490" name="Google Shape;490;p30"/>
          <p:cNvGrpSpPr/>
          <p:nvPr/>
        </p:nvGrpSpPr>
        <p:grpSpPr>
          <a:xfrm>
            <a:off x="11282100" y="4913225"/>
            <a:ext cx="4459662" cy="775276"/>
            <a:chOff x="0" y="-19050"/>
            <a:chExt cx="967200" cy="219600"/>
          </a:xfrm>
        </p:grpSpPr>
        <p:sp>
          <p:nvSpPr>
            <p:cNvPr id="491" name="Google Shape;491;p30"/>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CAC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3" name="Google Shape;493;p30"/>
          <p:cNvSpPr txBox="1"/>
          <p:nvPr/>
        </p:nvSpPr>
        <p:spPr>
          <a:xfrm>
            <a:off x="11288450" y="5037800"/>
            <a:ext cx="4665000" cy="5232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400">
                <a:latin typeface="Dosis"/>
                <a:ea typeface="Dosis"/>
                <a:cs typeface="Dosis"/>
                <a:sym typeface="Dosis"/>
              </a:rPr>
              <a:t>Demostración </a:t>
            </a:r>
            <a:endParaRPr>
              <a:latin typeface="Dosis"/>
              <a:ea typeface="Dosis"/>
              <a:cs typeface="Dosis"/>
              <a:sym typeface="Dosis"/>
            </a:endParaRPr>
          </a:p>
        </p:txBody>
      </p:sp>
      <p:pic>
        <p:nvPicPr>
          <p:cNvPr id="494" name="Google Shape;494;p30"/>
          <p:cNvPicPr preferRelativeResize="0"/>
          <p:nvPr/>
        </p:nvPicPr>
        <p:blipFill rotWithShape="1">
          <a:blip r:embed="rId5">
            <a:alphaModFix/>
          </a:blip>
          <a:srcRect b="59223" l="53268" r="41400" t="30936"/>
          <a:stretch/>
        </p:blipFill>
        <p:spPr>
          <a:xfrm>
            <a:off x="10135313" y="4610210"/>
            <a:ext cx="1027147" cy="1066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498" name="Shape 498"/>
        <p:cNvGrpSpPr/>
        <p:nvPr/>
      </p:nvGrpSpPr>
      <p:grpSpPr>
        <a:xfrm>
          <a:off x="0" y="0"/>
          <a:ext cx="0" cy="0"/>
          <a:chOff x="0" y="0"/>
          <a:chExt cx="0" cy="0"/>
        </a:xfrm>
      </p:grpSpPr>
      <p:pic>
        <p:nvPicPr>
          <p:cNvPr id="499" name="Google Shape;499;p31"/>
          <p:cNvPicPr preferRelativeResize="0"/>
          <p:nvPr/>
        </p:nvPicPr>
        <p:blipFill>
          <a:blip r:embed="rId4">
            <a:alphaModFix/>
          </a:blip>
          <a:stretch>
            <a:fillRect/>
          </a:stretch>
        </p:blipFill>
        <p:spPr>
          <a:xfrm>
            <a:off x="658158" y="502800"/>
            <a:ext cx="16971684" cy="9281376"/>
          </a:xfrm>
          <a:prstGeom prst="rect">
            <a:avLst/>
          </a:prstGeom>
          <a:noFill/>
          <a:ln>
            <a:noFill/>
          </a:ln>
        </p:spPr>
      </p:pic>
      <p:sp>
        <p:nvSpPr>
          <p:cNvPr id="500" name="Google Shape;500;p31"/>
          <p:cNvSpPr txBox="1"/>
          <p:nvPr/>
        </p:nvSpPr>
        <p:spPr>
          <a:xfrm>
            <a:off x="10064075" y="3240650"/>
            <a:ext cx="60303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2400">
              <a:latin typeface="Dosis"/>
              <a:ea typeface="Dosis"/>
              <a:cs typeface="Dosis"/>
              <a:sym typeface="Dosis"/>
            </a:endParaRPr>
          </a:p>
        </p:txBody>
      </p:sp>
      <p:sp>
        <p:nvSpPr>
          <p:cNvPr id="501" name="Google Shape;501;p31"/>
          <p:cNvSpPr/>
          <p:nvPr/>
        </p:nvSpPr>
        <p:spPr>
          <a:xfrm>
            <a:off x="12589251" y="718524"/>
            <a:ext cx="5040594" cy="4876472"/>
          </a:xfrm>
          <a:custGeom>
            <a:rect b="b" l="l" r="r" t="t"/>
            <a:pathLst>
              <a:path extrusionOk="0" h="1537107" w="1400165">
                <a:moveTo>
                  <a:pt x="0" y="0"/>
                </a:moveTo>
                <a:lnTo>
                  <a:pt x="1400165" y="0"/>
                </a:lnTo>
                <a:lnTo>
                  <a:pt x="1400165" y="1537107"/>
                </a:lnTo>
                <a:lnTo>
                  <a:pt x="0" y="1537107"/>
                </a:lnTo>
                <a:lnTo>
                  <a:pt x="0" y="0"/>
                </a:lnTo>
                <a:close/>
              </a:path>
            </a:pathLst>
          </a:custGeom>
          <a:blipFill rotWithShape="1">
            <a:blip r:embed="rId5">
              <a:alphaModFix/>
            </a:blip>
            <a:stretch>
              <a:fillRect b="0" l="0" r="0" t="0"/>
            </a:stretch>
          </a:blipFill>
          <a:ln>
            <a:noFill/>
          </a:ln>
        </p:spPr>
      </p:sp>
      <p:grpSp>
        <p:nvGrpSpPr>
          <p:cNvPr id="502" name="Google Shape;502;p31"/>
          <p:cNvGrpSpPr/>
          <p:nvPr/>
        </p:nvGrpSpPr>
        <p:grpSpPr>
          <a:xfrm>
            <a:off x="2061894" y="1603397"/>
            <a:ext cx="4459662" cy="1012554"/>
            <a:chOff x="0" y="-19050"/>
            <a:chExt cx="967200" cy="219600"/>
          </a:xfrm>
        </p:grpSpPr>
        <p:sp>
          <p:nvSpPr>
            <p:cNvPr id="503" name="Google Shape;503;p31"/>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5" name="Google Shape;505;p31"/>
          <p:cNvSpPr txBox="1"/>
          <p:nvPr/>
        </p:nvSpPr>
        <p:spPr>
          <a:xfrm>
            <a:off x="2944879" y="1809519"/>
            <a:ext cx="2693700" cy="7389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4800">
                <a:latin typeface="Dosis"/>
                <a:ea typeface="Dosis"/>
                <a:cs typeface="Dosis"/>
                <a:sym typeface="Dosis"/>
              </a:rPr>
              <a:t>Módulos</a:t>
            </a:r>
            <a:endParaRPr sz="2800">
              <a:latin typeface="Dosis"/>
              <a:ea typeface="Dosis"/>
              <a:cs typeface="Dosis"/>
              <a:sym typeface="Dosis"/>
            </a:endParaRPr>
          </a:p>
        </p:txBody>
      </p:sp>
      <p:sp>
        <p:nvSpPr>
          <p:cNvPr id="506" name="Google Shape;506;p31"/>
          <p:cNvSpPr txBox="1"/>
          <p:nvPr/>
        </p:nvSpPr>
        <p:spPr>
          <a:xfrm>
            <a:off x="2214300" y="3698338"/>
            <a:ext cx="41661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4800">
                <a:solidFill>
                  <a:schemeClr val="dk1"/>
                </a:solidFill>
                <a:uFill>
                  <a:noFill/>
                </a:uFill>
                <a:latin typeface="Dosis"/>
                <a:ea typeface="Dosis"/>
                <a:cs typeface="Dosis"/>
                <a:sym typeface="Dosis"/>
                <a:hlinkClick r:id="rId6">
                  <a:extLst>
                    <a:ext uri="{A12FA001-AC4F-418D-AE19-62706E023703}">
                      <ahyp:hlinkClr val="tx"/>
                    </a:ext>
                  </a:extLst>
                </a:hlinkClick>
              </a:rPr>
              <a:t>Login/Interfaz</a:t>
            </a:r>
            <a:endParaRPr b="1" sz="4800">
              <a:solidFill>
                <a:schemeClr val="dk1"/>
              </a:solidFill>
              <a:latin typeface="Dosis"/>
              <a:ea typeface="Dosis"/>
              <a:cs typeface="Dosis"/>
              <a:sym typeface="Dosis"/>
            </a:endParaRPr>
          </a:p>
        </p:txBody>
      </p:sp>
      <p:sp>
        <p:nvSpPr>
          <p:cNvPr id="507" name="Google Shape;507;p31"/>
          <p:cNvSpPr/>
          <p:nvPr/>
        </p:nvSpPr>
        <p:spPr>
          <a:xfrm flipH="1" rot="10800000">
            <a:off x="2334775" y="3609944"/>
            <a:ext cx="3441727"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7">
              <a:alphaModFix/>
            </a:blip>
            <a:stretch>
              <a:fillRect b="0" l="0" r="0" t="0"/>
            </a:stretch>
          </a:blipFill>
          <a:ln>
            <a:noFill/>
          </a:ln>
        </p:spPr>
      </p:sp>
      <p:sp>
        <p:nvSpPr>
          <p:cNvPr id="508" name="Google Shape;508;p31"/>
          <p:cNvSpPr txBox="1"/>
          <p:nvPr/>
        </p:nvSpPr>
        <p:spPr>
          <a:xfrm>
            <a:off x="6773428" y="2686400"/>
            <a:ext cx="7525200" cy="1477800"/>
          </a:xfrm>
          <a:prstGeom prst="rect">
            <a:avLst/>
          </a:prstGeom>
          <a:noFill/>
          <a:ln>
            <a:noFill/>
          </a:ln>
        </p:spPr>
        <p:txBody>
          <a:bodyPr anchorCtr="0" anchor="t" bIns="0" lIns="0" spcFirstLastPara="1" rIns="0" wrap="square" tIns="0">
            <a:spAutoFit/>
          </a:bodyPr>
          <a:lstStyle/>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8">
                  <a:extLst>
                    <a:ext uri="{A12FA001-AC4F-418D-AE19-62706E023703}">
                      <ahyp:hlinkClr val="tx"/>
                    </a:ext>
                  </a:extLst>
                </a:hlinkClick>
              </a:rPr>
              <a:t>Gestión</a:t>
            </a:r>
            <a:r>
              <a:rPr b="1" lang="en-US" sz="4800">
                <a:solidFill>
                  <a:schemeClr val="dk1"/>
                </a:solidFill>
                <a:uFill>
                  <a:noFill/>
                </a:uFill>
                <a:latin typeface="Dosis"/>
                <a:ea typeface="Dosis"/>
                <a:cs typeface="Dosis"/>
                <a:sym typeface="Dosis"/>
                <a:hlinkClick r:id="rId9">
                  <a:extLst>
                    <a:ext uri="{A12FA001-AC4F-418D-AE19-62706E023703}">
                      <ahyp:hlinkClr val="tx"/>
                    </a:ext>
                  </a:extLst>
                </a:hlinkClick>
              </a:rPr>
              <a:t> </a:t>
            </a:r>
            <a:endParaRPr b="1" sz="4800">
              <a:solidFill>
                <a:schemeClr val="dk1"/>
              </a:solidFill>
              <a:latin typeface="Dosis"/>
              <a:ea typeface="Dosis"/>
              <a:cs typeface="Dosis"/>
              <a:sym typeface="Dosis"/>
            </a:endParaRPr>
          </a:p>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10">
                  <a:extLst>
                    <a:ext uri="{A12FA001-AC4F-418D-AE19-62706E023703}">
                      <ahyp:hlinkClr val="tx"/>
                    </a:ext>
                  </a:extLst>
                </a:hlinkClick>
              </a:rPr>
              <a:t>Usuarios/Alumno</a:t>
            </a:r>
            <a:endParaRPr b="1" sz="3600">
              <a:solidFill>
                <a:schemeClr val="dk1"/>
              </a:solidFill>
              <a:latin typeface="Dosis"/>
              <a:ea typeface="Dosis"/>
              <a:cs typeface="Dosis"/>
              <a:sym typeface="Dosis"/>
            </a:endParaRPr>
          </a:p>
        </p:txBody>
      </p:sp>
      <p:sp>
        <p:nvSpPr>
          <p:cNvPr id="509" name="Google Shape;509;p31"/>
          <p:cNvSpPr/>
          <p:nvPr/>
        </p:nvSpPr>
        <p:spPr>
          <a:xfrm flipH="1" rot="10800000">
            <a:off x="9109228" y="2548422"/>
            <a:ext cx="3310792" cy="95226"/>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7">
              <a:alphaModFix/>
            </a:blip>
            <a:stretch>
              <a:fillRect b="0" l="0" r="0" t="0"/>
            </a:stretch>
          </a:blipFill>
          <a:ln>
            <a:noFill/>
          </a:ln>
        </p:spPr>
      </p:sp>
      <p:sp>
        <p:nvSpPr>
          <p:cNvPr id="510" name="Google Shape;510;p31"/>
          <p:cNvSpPr txBox="1"/>
          <p:nvPr/>
        </p:nvSpPr>
        <p:spPr>
          <a:xfrm>
            <a:off x="2538878" y="6091125"/>
            <a:ext cx="7525200" cy="1477800"/>
          </a:xfrm>
          <a:prstGeom prst="rect">
            <a:avLst/>
          </a:prstGeom>
          <a:noFill/>
          <a:ln>
            <a:noFill/>
          </a:ln>
        </p:spPr>
        <p:txBody>
          <a:bodyPr anchorCtr="0" anchor="t" bIns="0" lIns="0" spcFirstLastPara="1" rIns="0" wrap="square" tIns="0">
            <a:spAutoFit/>
          </a:bodyPr>
          <a:lstStyle/>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11">
                  <a:extLst>
                    <a:ext uri="{A12FA001-AC4F-418D-AE19-62706E023703}">
                      <ahyp:hlinkClr val="tx"/>
                    </a:ext>
                  </a:extLst>
                </a:hlinkClick>
              </a:rPr>
              <a:t>Generación </a:t>
            </a:r>
            <a:endParaRPr b="1" sz="4800">
              <a:solidFill>
                <a:schemeClr val="dk1"/>
              </a:solidFill>
              <a:latin typeface="Dosis"/>
              <a:ea typeface="Dosis"/>
              <a:cs typeface="Dosis"/>
              <a:sym typeface="Dosis"/>
            </a:endParaRPr>
          </a:p>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12">
                  <a:extLst>
                    <a:ext uri="{A12FA001-AC4F-418D-AE19-62706E023703}">
                      <ahyp:hlinkClr val="tx"/>
                    </a:ext>
                  </a:extLst>
                </a:hlinkClick>
              </a:rPr>
              <a:t>de informes</a:t>
            </a:r>
            <a:endParaRPr b="1" sz="4800">
              <a:solidFill>
                <a:schemeClr val="dk1"/>
              </a:solidFill>
              <a:latin typeface="Dosis"/>
              <a:ea typeface="Dosis"/>
              <a:cs typeface="Dosis"/>
              <a:sym typeface="Dosis"/>
            </a:endParaRPr>
          </a:p>
        </p:txBody>
      </p:sp>
      <p:sp>
        <p:nvSpPr>
          <p:cNvPr id="511" name="Google Shape;511;p31"/>
          <p:cNvSpPr/>
          <p:nvPr/>
        </p:nvSpPr>
        <p:spPr>
          <a:xfrm flipH="1" rot="10800000">
            <a:off x="4790103" y="6091147"/>
            <a:ext cx="3310792" cy="95226"/>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7">
              <a:alphaModFix/>
            </a:blip>
            <a:stretch>
              <a:fillRect b="0" l="0" r="0" t="0"/>
            </a:stretch>
          </a:blipFill>
          <a:ln>
            <a:noFill/>
          </a:ln>
        </p:spPr>
      </p:sp>
      <p:sp>
        <p:nvSpPr>
          <p:cNvPr id="512" name="Google Shape;512;p31"/>
          <p:cNvSpPr txBox="1"/>
          <p:nvPr/>
        </p:nvSpPr>
        <p:spPr>
          <a:xfrm>
            <a:off x="8100903" y="6534500"/>
            <a:ext cx="7525200" cy="1477800"/>
          </a:xfrm>
          <a:prstGeom prst="rect">
            <a:avLst/>
          </a:prstGeom>
          <a:noFill/>
          <a:ln>
            <a:noFill/>
          </a:ln>
        </p:spPr>
        <p:txBody>
          <a:bodyPr anchorCtr="0" anchor="t" bIns="0" lIns="0" spcFirstLastPara="1" rIns="0" wrap="square" tIns="0">
            <a:spAutoFit/>
          </a:bodyPr>
          <a:lstStyle/>
          <a:p>
            <a:pPr indent="0" lvl="0" marL="457200" rtl="0" algn="ctr">
              <a:spcBef>
                <a:spcPts val="0"/>
              </a:spcBef>
              <a:spcAft>
                <a:spcPts val="0"/>
              </a:spcAft>
              <a:buNone/>
            </a:pPr>
            <a:r>
              <a:rPr b="1" lang="en-US" sz="4800">
                <a:latin typeface="Dosis"/>
                <a:ea typeface="Dosis"/>
                <a:cs typeface="Dosis"/>
                <a:sym typeface="Dosis"/>
              </a:rPr>
              <a:t>Inteligencia</a:t>
            </a:r>
            <a:endParaRPr b="1" sz="4800">
              <a:latin typeface="Dosis"/>
              <a:ea typeface="Dosis"/>
              <a:cs typeface="Dosis"/>
              <a:sym typeface="Dosis"/>
            </a:endParaRPr>
          </a:p>
          <a:p>
            <a:pPr indent="0" lvl="0" marL="457200" rtl="0" algn="ctr">
              <a:spcBef>
                <a:spcPts val="0"/>
              </a:spcBef>
              <a:spcAft>
                <a:spcPts val="0"/>
              </a:spcAft>
              <a:buNone/>
            </a:pPr>
            <a:r>
              <a:rPr b="1" lang="en-US" sz="4800">
                <a:latin typeface="Dosis"/>
                <a:ea typeface="Dosis"/>
                <a:cs typeface="Dosis"/>
                <a:sym typeface="Dosis"/>
              </a:rPr>
              <a:t>Artificial</a:t>
            </a:r>
            <a:endParaRPr b="1" sz="4800">
              <a:latin typeface="Dosis"/>
              <a:ea typeface="Dosis"/>
              <a:cs typeface="Dosis"/>
              <a:sym typeface="Dosis"/>
            </a:endParaRPr>
          </a:p>
        </p:txBody>
      </p:sp>
      <p:sp>
        <p:nvSpPr>
          <p:cNvPr id="513" name="Google Shape;513;p31"/>
          <p:cNvSpPr/>
          <p:nvPr/>
        </p:nvSpPr>
        <p:spPr>
          <a:xfrm flipH="1" rot="10800000">
            <a:off x="10208103" y="6282222"/>
            <a:ext cx="3310792" cy="95226"/>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7">
              <a:alphaModFix/>
            </a:blip>
            <a:stretch>
              <a:fillRect b="0" l="0" r="0" t="0"/>
            </a:stretch>
          </a:blipFill>
          <a:ln>
            <a:noFill/>
          </a:ln>
        </p:spPr>
      </p:sp>
      <p:sp>
        <p:nvSpPr>
          <p:cNvPr id="514" name="Google Shape;514;p31"/>
          <p:cNvSpPr txBox="1"/>
          <p:nvPr/>
        </p:nvSpPr>
        <p:spPr>
          <a:xfrm>
            <a:off x="3713626" y="2787700"/>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1</a:t>
            </a:r>
            <a:endParaRPr b="1" sz="4800">
              <a:latin typeface="Dosis"/>
              <a:ea typeface="Dosis"/>
              <a:cs typeface="Dosis"/>
              <a:sym typeface="Dosis"/>
            </a:endParaRPr>
          </a:p>
        </p:txBody>
      </p:sp>
      <p:sp>
        <p:nvSpPr>
          <p:cNvPr id="515" name="Google Shape;515;p31"/>
          <p:cNvSpPr txBox="1"/>
          <p:nvPr/>
        </p:nvSpPr>
        <p:spPr>
          <a:xfrm>
            <a:off x="10422613" y="1766775"/>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2</a:t>
            </a:r>
            <a:endParaRPr b="1" sz="4800">
              <a:latin typeface="Dosis"/>
              <a:ea typeface="Dosis"/>
              <a:cs typeface="Dosis"/>
              <a:sym typeface="Dosis"/>
            </a:endParaRPr>
          </a:p>
        </p:txBody>
      </p:sp>
      <p:sp>
        <p:nvSpPr>
          <p:cNvPr id="516" name="Google Shape;516;p31"/>
          <p:cNvSpPr txBox="1"/>
          <p:nvPr/>
        </p:nvSpPr>
        <p:spPr>
          <a:xfrm>
            <a:off x="6099476" y="5254550"/>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3</a:t>
            </a:r>
            <a:endParaRPr b="1" sz="4800">
              <a:latin typeface="Dosis"/>
              <a:ea typeface="Dosis"/>
              <a:cs typeface="Dosis"/>
              <a:sym typeface="Dosis"/>
            </a:endParaRPr>
          </a:p>
        </p:txBody>
      </p:sp>
      <p:sp>
        <p:nvSpPr>
          <p:cNvPr id="517" name="Google Shape;517;p31"/>
          <p:cNvSpPr txBox="1"/>
          <p:nvPr/>
        </p:nvSpPr>
        <p:spPr>
          <a:xfrm>
            <a:off x="11521488" y="5462475"/>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4</a:t>
            </a:r>
            <a:endParaRPr b="1" sz="4800">
              <a:latin typeface="Dosis"/>
              <a:ea typeface="Dosis"/>
              <a:cs typeface="Dosis"/>
              <a:sym typeface="Dosis"/>
            </a:endParaRPr>
          </a:p>
        </p:txBody>
      </p:sp>
      <p:sp>
        <p:nvSpPr>
          <p:cNvPr id="518" name="Google Shape;518;p31"/>
          <p:cNvSpPr/>
          <p:nvPr/>
        </p:nvSpPr>
        <p:spPr>
          <a:xfrm rot="3490605">
            <a:off x="2330612" y="6563579"/>
            <a:ext cx="1935585" cy="1066991"/>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13">
              <a:alphaModFix/>
            </a:blip>
            <a:stretch>
              <a:fillRect b="0" l="0" r="0" t="0"/>
            </a:stretch>
          </a:blipFill>
          <a:ln>
            <a:noFill/>
          </a:ln>
        </p:spPr>
      </p:sp>
      <p:pic>
        <p:nvPicPr>
          <p:cNvPr id="519" name="Google Shape;519;p31"/>
          <p:cNvPicPr preferRelativeResize="0"/>
          <p:nvPr/>
        </p:nvPicPr>
        <p:blipFill>
          <a:blip r:embed="rId14">
            <a:alphaModFix/>
          </a:blip>
          <a:stretch>
            <a:fillRect/>
          </a:stretch>
        </p:blipFill>
        <p:spPr>
          <a:xfrm rot="-6056086">
            <a:off x="14613713" y="7160712"/>
            <a:ext cx="991668" cy="1820900"/>
          </a:xfrm>
          <a:prstGeom prst="rect">
            <a:avLst/>
          </a:prstGeom>
          <a:noFill/>
          <a:ln>
            <a:noFill/>
          </a:ln>
        </p:spPr>
      </p:pic>
      <p:pic>
        <p:nvPicPr>
          <p:cNvPr id="520" name="Google Shape;520;p31"/>
          <p:cNvPicPr preferRelativeResize="0"/>
          <p:nvPr/>
        </p:nvPicPr>
        <p:blipFill>
          <a:blip r:embed="rId14">
            <a:alphaModFix/>
          </a:blip>
          <a:stretch>
            <a:fillRect/>
          </a:stretch>
        </p:blipFill>
        <p:spPr>
          <a:xfrm rot="1905263">
            <a:off x="7239948" y="1917953"/>
            <a:ext cx="862564" cy="1583839"/>
          </a:xfrm>
          <a:prstGeom prst="rect">
            <a:avLst/>
          </a:prstGeom>
          <a:noFill/>
          <a:ln>
            <a:noFill/>
          </a:ln>
        </p:spPr>
      </p:pic>
      <p:sp>
        <p:nvSpPr>
          <p:cNvPr id="521" name="Google Shape;521;p31"/>
          <p:cNvSpPr/>
          <p:nvPr/>
        </p:nvSpPr>
        <p:spPr>
          <a:xfrm>
            <a:off x="8620939" y="4811213"/>
            <a:ext cx="923080" cy="1375166"/>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15">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108" name="Shape 108"/>
        <p:cNvGrpSpPr/>
        <p:nvPr/>
      </p:nvGrpSpPr>
      <p:grpSpPr>
        <a:xfrm>
          <a:off x="0" y="0"/>
          <a:ext cx="0" cy="0"/>
          <a:chOff x="0" y="0"/>
          <a:chExt cx="0" cy="0"/>
        </a:xfrm>
      </p:grpSpPr>
      <p:pic>
        <p:nvPicPr>
          <p:cNvPr id="109" name="Google Shape;109;p14"/>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110" name="Google Shape;110;p14"/>
          <p:cNvSpPr txBox="1"/>
          <p:nvPr/>
        </p:nvSpPr>
        <p:spPr>
          <a:xfrm>
            <a:off x="2209483" y="6358150"/>
            <a:ext cx="3239100" cy="4773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Camilo Huaquimpan</a:t>
            </a:r>
            <a:endParaRPr sz="3100">
              <a:latin typeface="Dosis"/>
              <a:ea typeface="Dosis"/>
              <a:cs typeface="Dosis"/>
              <a:sym typeface="Dosis"/>
            </a:endParaRPr>
          </a:p>
        </p:txBody>
      </p:sp>
      <p:sp>
        <p:nvSpPr>
          <p:cNvPr id="111" name="Google Shape;111;p14"/>
          <p:cNvSpPr/>
          <p:nvPr/>
        </p:nvSpPr>
        <p:spPr>
          <a:xfrm rot="-1388258">
            <a:off x="14498246" y="6939543"/>
            <a:ext cx="2359934" cy="1979068"/>
          </a:xfrm>
          <a:custGeom>
            <a:rect b="b" l="l" r="r" t="t"/>
            <a:pathLst>
              <a:path extrusionOk="0" h="3892092" w="3823981">
                <a:moveTo>
                  <a:pt x="0" y="0"/>
                </a:moveTo>
                <a:lnTo>
                  <a:pt x="3823981" y="0"/>
                </a:lnTo>
                <a:lnTo>
                  <a:pt x="3823981" y="3892092"/>
                </a:lnTo>
                <a:lnTo>
                  <a:pt x="0" y="3892092"/>
                </a:lnTo>
                <a:lnTo>
                  <a:pt x="0" y="0"/>
                </a:lnTo>
                <a:close/>
              </a:path>
            </a:pathLst>
          </a:custGeom>
          <a:blipFill rotWithShape="1">
            <a:blip r:embed="rId4">
              <a:alphaModFix/>
            </a:blip>
            <a:stretch>
              <a:fillRect b="0" l="0" r="0" t="0"/>
            </a:stretch>
          </a:blipFill>
          <a:ln>
            <a:noFill/>
          </a:ln>
        </p:spPr>
      </p:sp>
      <p:sp>
        <p:nvSpPr>
          <p:cNvPr id="112" name="Google Shape;112;p14"/>
          <p:cNvSpPr txBox="1"/>
          <p:nvPr/>
        </p:nvSpPr>
        <p:spPr>
          <a:xfrm>
            <a:off x="1941007" y="1316595"/>
            <a:ext cx="14406000" cy="1395300"/>
          </a:xfrm>
          <a:prstGeom prst="rect">
            <a:avLst/>
          </a:prstGeom>
          <a:noFill/>
          <a:ln>
            <a:noFill/>
          </a:ln>
        </p:spPr>
        <p:txBody>
          <a:bodyPr anchorCtr="0" anchor="t" bIns="0" lIns="0" spcFirstLastPara="1" rIns="0" wrap="square" tIns="0">
            <a:spAutoFit/>
          </a:bodyPr>
          <a:lstStyle/>
          <a:p>
            <a:pPr indent="0" lvl="0" marL="0" marR="0" rtl="0" algn="ctr">
              <a:lnSpc>
                <a:spcPct val="151004"/>
              </a:lnSpc>
              <a:spcBef>
                <a:spcPts val="0"/>
              </a:spcBef>
              <a:spcAft>
                <a:spcPts val="0"/>
              </a:spcAft>
              <a:buNone/>
            </a:pPr>
            <a:r>
              <a:rPr b="1" lang="en-US" sz="9064" u="sng">
                <a:solidFill>
                  <a:srgbClr val="2B2829"/>
                </a:solidFill>
                <a:latin typeface="Dosis"/>
                <a:ea typeface="Dosis"/>
                <a:cs typeface="Dosis"/>
                <a:sym typeface="Dosis"/>
              </a:rPr>
              <a:t>EQUIPO DEL PROYECTO</a:t>
            </a:r>
            <a:endParaRPr sz="2300" u="sng">
              <a:latin typeface="Dosis"/>
              <a:ea typeface="Dosis"/>
              <a:cs typeface="Dosis"/>
              <a:sym typeface="Dosis"/>
            </a:endParaRPr>
          </a:p>
        </p:txBody>
      </p:sp>
      <p:pic>
        <p:nvPicPr>
          <p:cNvPr id="113" name="Google Shape;113;p14"/>
          <p:cNvPicPr preferRelativeResize="0"/>
          <p:nvPr/>
        </p:nvPicPr>
        <p:blipFill>
          <a:blip r:embed="rId5">
            <a:alphaModFix/>
          </a:blip>
          <a:stretch>
            <a:fillRect/>
          </a:stretch>
        </p:blipFill>
        <p:spPr>
          <a:xfrm rot="8100000">
            <a:off x="2582511" y="7466114"/>
            <a:ext cx="1169320" cy="1539464"/>
          </a:xfrm>
          <a:prstGeom prst="rect">
            <a:avLst/>
          </a:prstGeom>
          <a:noFill/>
          <a:ln>
            <a:noFill/>
          </a:ln>
        </p:spPr>
      </p:pic>
      <p:sp>
        <p:nvSpPr>
          <p:cNvPr id="114" name="Google Shape;114;p14"/>
          <p:cNvSpPr/>
          <p:nvPr/>
        </p:nvSpPr>
        <p:spPr>
          <a:xfrm>
            <a:off x="22926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58359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txBox="1"/>
          <p:nvPr/>
        </p:nvSpPr>
        <p:spPr>
          <a:xfrm>
            <a:off x="5835927" y="3385786"/>
            <a:ext cx="3072300" cy="2682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17" name="Google Shape;117;p14"/>
          <p:cNvSpPr/>
          <p:nvPr/>
        </p:nvSpPr>
        <p:spPr>
          <a:xfrm>
            <a:off x="93792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nvSpPr>
        <p:spPr>
          <a:xfrm>
            <a:off x="9379227" y="3385786"/>
            <a:ext cx="3072300" cy="2682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19" name="Google Shape;119;p14"/>
          <p:cNvSpPr/>
          <p:nvPr/>
        </p:nvSpPr>
        <p:spPr>
          <a:xfrm>
            <a:off x="129225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txBox="1"/>
          <p:nvPr/>
        </p:nvSpPr>
        <p:spPr>
          <a:xfrm>
            <a:off x="12922527" y="3385786"/>
            <a:ext cx="3072300" cy="2682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1" name="Google Shape;121;p14"/>
          <p:cNvSpPr txBox="1"/>
          <p:nvPr/>
        </p:nvSpPr>
        <p:spPr>
          <a:xfrm>
            <a:off x="5752783" y="6380900"/>
            <a:ext cx="3239100" cy="4773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Ignacia Ramírez</a:t>
            </a:r>
            <a:endParaRPr sz="3100">
              <a:latin typeface="Dosis"/>
              <a:ea typeface="Dosis"/>
              <a:cs typeface="Dosis"/>
              <a:sym typeface="Dosis"/>
            </a:endParaRPr>
          </a:p>
        </p:txBody>
      </p:sp>
      <p:sp>
        <p:nvSpPr>
          <p:cNvPr id="122" name="Google Shape;122;p14"/>
          <p:cNvSpPr txBox="1"/>
          <p:nvPr/>
        </p:nvSpPr>
        <p:spPr>
          <a:xfrm>
            <a:off x="9296083" y="6380638"/>
            <a:ext cx="3239100" cy="4773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Michael Apaza</a:t>
            </a:r>
            <a:endParaRPr sz="3100">
              <a:latin typeface="Dosis"/>
              <a:ea typeface="Dosis"/>
              <a:cs typeface="Dosis"/>
              <a:sym typeface="Dosis"/>
            </a:endParaRPr>
          </a:p>
        </p:txBody>
      </p:sp>
      <p:sp>
        <p:nvSpPr>
          <p:cNvPr id="123" name="Google Shape;123;p14"/>
          <p:cNvSpPr txBox="1"/>
          <p:nvPr/>
        </p:nvSpPr>
        <p:spPr>
          <a:xfrm>
            <a:off x="12839383" y="6380888"/>
            <a:ext cx="3239100" cy="4773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David Godoy</a:t>
            </a:r>
            <a:endParaRPr sz="3100">
              <a:latin typeface="Dosis"/>
              <a:ea typeface="Dosis"/>
              <a:cs typeface="Dosis"/>
              <a:sym typeface="Dosis"/>
            </a:endParaRPr>
          </a:p>
        </p:txBody>
      </p:sp>
      <p:sp>
        <p:nvSpPr>
          <p:cNvPr id="124" name="Google Shape;124;p14"/>
          <p:cNvSpPr/>
          <p:nvPr/>
        </p:nvSpPr>
        <p:spPr>
          <a:xfrm>
            <a:off x="2477975" y="3510000"/>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5" name="Google Shape;125;p14"/>
          <p:cNvSpPr/>
          <p:nvPr/>
        </p:nvSpPr>
        <p:spPr>
          <a:xfrm>
            <a:off x="6021288" y="3522613"/>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6" name="Google Shape;126;p14"/>
          <p:cNvSpPr/>
          <p:nvPr/>
        </p:nvSpPr>
        <p:spPr>
          <a:xfrm>
            <a:off x="9564325" y="3466725"/>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7" name="Google Shape;127;p14"/>
          <p:cNvSpPr/>
          <p:nvPr/>
        </p:nvSpPr>
        <p:spPr>
          <a:xfrm>
            <a:off x="13107875" y="3543050"/>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28" name="Google Shape;128;p14"/>
          <p:cNvPicPr preferRelativeResize="0"/>
          <p:nvPr/>
        </p:nvPicPr>
        <p:blipFill rotWithShape="1">
          <a:blip r:embed="rId6">
            <a:alphaModFix/>
          </a:blip>
          <a:srcRect b="32529" l="0" r="6402" t="20092"/>
          <a:stretch/>
        </p:blipFill>
        <p:spPr>
          <a:xfrm>
            <a:off x="6021300" y="3522625"/>
            <a:ext cx="2702099" cy="2159096"/>
          </a:xfrm>
          <a:prstGeom prst="rect">
            <a:avLst/>
          </a:prstGeom>
          <a:noFill/>
          <a:ln>
            <a:noFill/>
          </a:ln>
        </p:spPr>
      </p:pic>
      <p:pic>
        <p:nvPicPr>
          <p:cNvPr id="129" name="Google Shape;129;p14"/>
          <p:cNvPicPr preferRelativeResize="0"/>
          <p:nvPr/>
        </p:nvPicPr>
        <p:blipFill>
          <a:blip r:embed="rId7">
            <a:alphaModFix/>
          </a:blip>
          <a:stretch>
            <a:fillRect/>
          </a:stretch>
        </p:blipFill>
        <p:spPr>
          <a:xfrm>
            <a:off x="9564600" y="3474700"/>
            <a:ext cx="2702100" cy="2227450"/>
          </a:xfrm>
          <a:prstGeom prst="rect">
            <a:avLst/>
          </a:prstGeom>
          <a:noFill/>
          <a:ln>
            <a:noFill/>
          </a:ln>
        </p:spPr>
      </p:pic>
      <p:pic>
        <p:nvPicPr>
          <p:cNvPr id="130" name="Google Shape;130;p14"/>
          <p:cNvPicPr preferRelativeResize="0"/>
          <p:nvPr/>
        </p:nvPicPr>
        <p:blipFill>
          <a:blip r:embed="rId8">
            <a:alphaModFix/>
          </a:blip>
          <a:stretch>
            <a:fillRect/>
          </a:stretch>
        </p:blipFill>
        <p:spPr>
          <a:xfrm>
            <a:off x="13107875" y="3403050"/>
            <a:ext cx="2702100" cy="2286710"/>
          </a:xfrm>
          <a:prstGeom prst="rect">
            <a:avLst/>
          </a:prstGeom>
          <a:noFill/>
          <a:ln>
            <a:noFill/>
          </a:ln>
        </p:spPr>
      </p:pic>
      <p:grpSp>
        <p:nvGrpSpPr>
          <p:cNvPr id="131" name="Google Shape;131;p14"/>
          <p:cNvGrpSpPr/>
          <p:nvPr/>
        </p:nvGrpSpPr>
        <p:grpSpPr>
          <a:xfrm>
            <a:off x="5079228" y="7323646"/>
            <a:ext cx="7933129" cy="385779"/>
            <a:chOff x="0" y="0"/>
            <a:chExt cx="1332269" cy="108228"/>
          </a:xfrm>
        </p:grpSpPr>
        <p:sp>
          <p:nvSpPr>
            <p:cNvPr id="132" name="Google Shape;132;p14"/>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9">
                <a:alphaModFix/>
              </a:blip>
              <a:stretch>
                <a:fillRect b="0" l="0" r="0" t="0"/>
              </a:stretch>
            </a:blipFill>
            <a:ln>
              <a:noFill/>
            </a:ln>
          </p:spPr>
        </p:sp>
        <p:sp>
          <p:nvSpPr>
            <p:cNvPr id="133" name="Google Shape;133;p14"/>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9">
                <a:alphaModFix/>
              </a:blip>
              <a:stretch>
                <a:fillRect b="0" l="0" r="0" t="0"/>
              </a:stretch>
            </a:blipFill>
            <a:ln>
              <a:noFill/>
            </a:ln>
          </p:spPr>
        </p:sp>
      </p:grpSp>
      <p:pic>
        <p:nvPicPr>
          <p:cNvPr id="134" name="Google Shape;134;p14"/>
          <p:cNvPicPr preferRelativeResize="0"/>
          <p:nvPr/>
        </p:nvPicPr>
        <p:blipFill>
          <a:blip r:embed="rId5">
            <a:alphaModFix/>
          </a:blip>
          <a:stretch>
            <a:fillRect/>
          </a:stretch>
        </p:blipFill>
        <p:spPr>
          <a:xfrm rot="-1238424">
            <a:off x="15350661" y="1345814"/>
            <a:ext cx="1169319" cy="153946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525" name="Shape 525"/>
        <p:cNvGrpSpPr/>
        <p:nvPr/>
      </p:nvGrpSpPr>
      <p:grpSpPr>
        <a:xfrm>
          <a:off x="0" y="0"/>
          <a:ext cx="0" cy="0"/>
          <a:chOff x="0" y="0"/>
          <a:chExt cx="0" cy="0"/>
        </a:xfrm>
      </p:grpSpPr>
      <p:pic>
        <p:nvPicPr>
          <p:cNvPr id="526" name="Google Shape;526;p32"/>
          <p:cNvPicPr preferRelativeResize="0"/>
          <p:nvPr/>
        </p:nvPicPr>
        <p:blipFill>
          <a:blip r:embed="rId3">
            <a:alphaModFix/>
          </a:blip>
          <a:stretch>
            <a:fillRect/>
          </a:stretch>
        </p:blipFill>
        <p:spPr>
          <a:xfrm>
            <a:off x="672475" y="370825"/>
            <a:ext cx="17151002" cy="9572096"/>
          </a:xfrm>
          <a:prstGeom prst="rect">
            <a:avLst/>
          </a:prstGeom>
          <a:noFill/>
          <a:ln>
            <a:noFill/>
          </a:ln>
        </p:spPr>
      </p:pic>
      <p:grpSp>
        <p:nvGrpSpPr>
          <p:cNvPr id="527" name="Google Shape;527;p32"/>
          <p:cNvGrpSpPr/>
          <p:nvPr/>
        </p:nvGrpSpPr>
        <p:grpSpPr>
          <a:xfrm>
            <a:off x="2263750" y="3693650"/>
            <a:ext cx="3404400" cy="558300"/>
            <a:chOff x="4016350" y="3693650"/>
            <a:chExt cx="3404400" cy="558300"/>
          </a:xfrm>
        </p:grpSpPr>
        <p:sp>
          <p:nvSpPr>
            <p:cNvPr id="528" name="Google Shape;528;p32"/>
            <p:cNvSpPr/>
            <p:nvPr/>
          </p:nvSpPr>
          <p:spPr>
            <a:xfrm>
              <a:off x="4118325" y="3693650"/>
              <a:ext cx="3196500" cy="558300"/>
            </a:xfrm>
            <a:prstGeom prst="roundRect">
              <a:avLst>
                <a:gd fmla="val 50000" name="adj"/>
              </a:avLst>
            </a:prstGeom>
            <a:solidFill>
              <a:srgbClr val="F1CE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9" name="Google Shape;529;p32"/>
            <p:cNvSpPr txBox="1"/>
            <p:nvPr/>
          </p:nvSpPr>
          <p:spPr>
            <a:xfrm>
              <a:off x="4016350" y="3727875"/>
              <a:ext cx="34044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Requisito clave</a:t>
              </a:r>
              <a:endParaRPr>
                <a:latin typeface="Dosis"/>
                <a:ea typeface="Dosis"/>
                <a:cs typeface="Dosis"/>
                <a:sym typeface="Dosis"/>
              </a:endParaRPr>
            </a:p>
          </p:txBody>
        </p:sp>
      </p:grpSp>
      <p:sp>
        <p:nvSpPr>
          <p:cNvPr id="530" name="Google Shape;530;p32"/>
          <p:cNvSpPr txBox="1"/>
          <p:nvPr/>
        </p:nvSpPr>
        <p:spPr>
          <a:xfrm>
            <a:off x="7763102" y="3727875"/>
            <a:ext cx="22941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latin typeface="Dosis"/>
              <a:ea typeface="Dosis"/>
              <a:cs typeface="Dosis"/>
              <a:sym typeface="Dosis"/>
            </a:endParaRPr>
          </a:p>
        </p:txBody>
      </p:sp>
      <p:grpSp>
        <p:nvGrpSpPr>
          <p:cNvPr id="531" name="Google Shape;531;p32"/>
          <p:cNvGrpSpPr/>
          <p:nvPr/>
        </p:nvGrpSpPr>
        <p:grpSpPr>
          <a:xfrm>
            <a:off x="10969900" y="3693650"/>
            <a:ext cx="3274296" cy="558300"/>
            <a:chOff x="12722500" y="3693650"/>
            <a:chExt cx="3274296" cy="558300"/>
          </a:xfrm>
        </p:grpSpPr>
        <p:sp>
          <p:nvSpPr>
            <p:cNvPr id="532" name="Google Shape;532;p32"/>
            <p:cNvSpPr/>
            <p:nvPr/>
          </p:nvSpPr>
          <p:spPr>
            <a:xfrm>
              <a:off x="12722500" y="3693650"/>
              <a:ext cx="3196500" cy="558300"/>
            </a:xfrm>
            <a:prstGeom prst="roundRect">
              <a:avLst>
                <a:gd fmla="val 50000" name="adj"/>
              </a:avLst>
            </a:prstGeom>
            <a:solidFill>
              <a:srgbClr val="D4E1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3" name="Google Shape;533;p32"/>
            <p:cNvSpPr txBox="1"/>
            <p:nvPr/>
          </p:nvSpPr>
          <p:spPr>
            <a:xfrm>
              <a:off x="12800296" y="3727875"/>
              <a:ext cx="31965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Funcionalidad</a:t>
              </a:r>
              <a:endParaRPr>
                <a:latin typeface="Dosis"/>
                <a:ea typeface="Dosis"/>
                <a:cs typeface="Dosis"/>
                <a:sym typeface="Dosis"/>
              </a:endParaRPr>
            </a:p>
          </p:txBody>
        </p:sp>
      </p:grpSp>
      <p:grpSp>
        <p:nvGrpSpPr>
          <p:cNvPr id="534" name="Google Shape;534;p32"/>
          <p:cNvGrpSpPr/>
          <p:nvPr/>
        </p:nvGrpSpPr>
        <p:grpSpPr>
          <a:xfrm>
            <a:off x="8643240" y="3693650"/>
            <a:ext cx="2142900" cy="558300"/>
            <a:chOff x="10395840" y="3693650"/>
            <a:chExt cx="2142900" cy="558300"/>
          </a:xfrm>
        </p:grpSpPr>
        <p:sp>
          <p:nvSpPr>
            <p:cNvPr id="535" name="Google Shape;535;p32"/>
            <p:cNvSpPr/>
            <p:nvPr/>
          </p:nvSpPr>
          <p:spPr>
            <a:xfrm>
              <a:off x="10395840" y="3693650"/>
              <a:ext cx="2142900" cy="558300"/>
            </a:xfrm>
            <a:prstGeom prst="roundRect">
              <a:avLst>
                <a:gd fmla="val 50000" name="adj"/>
              </a:avLst>
            </a:prstGeom>
            <a:solidFill>
              <a:srgbClr val="76B8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6" name="Google Shape;536;p32"/>
            <p:cNvSpPr txBox="1"/>
            <p:nvPr/>
          </p:nvSpPr>
          <p:spPr>
            <a:xfrm>
              <a:off x="10811099" y="3727869"/>
              <a:ext cx="16170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000">
                  <a:latin typeface="Dosis"/>
                  <a:ea typeface="Dosis"/>
                  <a:cs typeface="Dosis"/>
                  <a:sym typeface="Dosis"/>
                </a:rPr>
                <a:t>Claridad</a:t>
              </a:r>
              <a:endParaRPr>
                <a:latin typeface="Dosis"/>
                <a:ea typeface="Dosis"/>
                <a:cs typeface="Dosis"/>
                <a:sym typeface="Dosis"/>
              </a:endParaRPr>
            </a:p>
          </p:txBody>
        </p:sp>
      </p:grpSp>
      <p:sp>
        <p:nvSpPr>
          <p:cNvPr id="537" name="Google Shape;537;p32"/>
          <p:cNvSpPr txBox="1"/>
          <p:nvPr/>
        </p:nvSpPr>
        <p:spPr>
          <a:xfrm>
            <a:off x="5159348" y="5057775"/>
            <a:ext cx="7513800" cy="1389900"/>
          </a:xfrm>
          <a:prstGeom prst="rect">
            <a:avLst/>
          </a:prstGeom>
          <a:noFill/>
          <a:ln>
            <a:noFill/>
          </a:ln>
        </p:spPr>
        <p:txBody>
          <a:bodyPr anchorCtr="0" anchor="t" bIns="0" lIns="0" spcFirstLastPara="1" rIns="0" wrap="square" tIns="0">
            <a:spAutoFit/>
          </a:bodyPr>
          <a:lstStyle/>
          <a:p>
            <a:pPr indent="-450850" lvl="0" marL="457200" marR="0" rtl="0" algn="l">
              <a:lnSpc>
                <a:spcPct val="158000"/>
              </a:lnSpc>
              <a:spcBef>
                <a:spcPts val="0"/>
              </a:spcBef>
              <a:spcAft>
                <a:spcPts val="0"/>
              </a:spcAft>
              <a:buClr>
                <a:srgbClr val="000000"/>
              </a:buClr>
              <a:buSzPts val="3500"/>
              <a:buFont typeface="Dosis"/>
              <a:buAutoNum type="arabicPeriod"/>
            </a:pPr>
            <a:r>
              <a:rPr lang="en-US" sz="3500">
                <a:latin typeface="Dosis Medium"/>
                <a:ea typeface="Dosis Medium"/>
                <a:cs typeface="Dosis Medium"/>
                <a:sym typeface="Dosis Medium"/>
              </a:rPr>
              <a:t>Cómo implementar la IA</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Generación de informes exactos</a:t>
            </a:r>
            <a:endParaRPr sz="3500">
              <a:latin typeface="Dosis Medium"/>
              <a:ea typeface="Dosis Medium"/>
              <a:cs typeface="Dosis Medium"/>
              <a:sym typeface="Dosis Medium"/>
            </a:endParaRPr>
          </a:p>
        </p:txBody>
      </p:sp>
      <p:sp>
        <p:nvSpPr>
          <p:cNvPr id="538" name="Google Shape;538;p32"/>
          <p:cNvSpPr txBox="1"/>
          <p:nvPr/>
        </p:nvSpPr>
        <p:spPr>
          <a:xfrm>
            <a:off x="1757487" y="2212125"/>
            <a:ext cx="125037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Factores que han </a:t>
            </a:r>
            <a:r>
              <a:rPr b="1" lang="en-US" sz="4400">
                <a:latin typeface="Balsamiq Sans"/>
                <a:ea typeface="Balsamiq Sans"/>
                <a:cs typeface="Balsamiq Sans"/>
                <a:sym typeface="Balsamiq Sans"/>
              </a:rPr>
              <a:t>dificultado </a:t>
            </a:r>
            <a:r>
              <a:rPr lang="en-US" sz="4400">
                <a:latin typeface="Balsamiq Sans"/>
                <a:ea typeface="Balsamiq Sans"/>
                <a:cs typeface="Balsamiq Sans"/>
                <a:sym typeface="Balsamiq Sans"/>
              </a:rPr>
              <a:t>el desarrollo</a:t>
            </a:r>
            <a:r>
              <a:rPr b="0" i="0" lang="en-US" sz="4400" u="none" cap="none" strike="noStrike">
                <a:solidFill>
                  <a:srgbClr val="000000"/>
                </a:solidFill>
                <a:latin typeface="Balsamiq Sans"/>
                <a:ea typeface="Balsamiq Sans"/>
                <a:cs typeface="Balsamiq Sans"/>
                <a:sym typeface="Balsamiq Sans"/>
              </a:rPr>
              <a:t>. </a:t>
            </a:r>
            <a:endParaRPr sz="800"/>
          </a:p>
        </p:txBody>
      </p:sp>
      <p:pic>
        <p:nvPicPr>
          <p:cNvPr id="539" name="Google Shape;539;p32"/>
          <p:cNvPicPr preferRelativeResize="0"/>
          <p:nvPr/>
        </p:nvPicPr>
        <p:blipFill>
          <a:blip r:embed="rId4">
            <a:alphaModFix/>
          </a:blip>
          <a:stretch>
            <a:fillRect/>
          </a:stretch>
        </p:blipFill>
        <p:spPr>
          <a:xfrm>
            <a:off x="777225" y="5504775"/>
            <a:ext cx="5408555" cy="5035976"/>
          </a:xfrm>
          <a:prstGeom prst="rect">
            <a:avLst/>
          </a:prstGeom>
          <a:noFill/>
          <a:ln>
            <a:noFill/>
          </a:ln>
        </p:spPr>
      </p:pic>
      <p:grpSp>
        <p:nvGrpSpPr>
          <p:cNvPr id="540" name="Google Shape;540;p32"/>
          <p:cNvGrpSpPr/>
          <p:nvPr/>
        </p:nvGrpSpPr>
        <p:grpSpPr>
          <a:xfrm>
            <a:off x="5379150" y="3693650"/>
            <a:ext cx="3404400" cy="558300"/>
            <a:chOff x="7131750" y="3693650"/>
            <a:chExt cx="3404400" cy="558300"/>
          </a:xfrm>
        </p:grpSpPr>
        <p:sp>
          <p:nvSpPr>
            <p:cNvPr id="541" name="Google Shape;541;p32"/>
            <p:cNvSpPr/>
            <p:nvPr/>
          </p:nvSpPr>
          <p:spPr>
            <a:xfrm>
              <a:off x="7620464" y="3693650"/>
              <a:ext cx="2437800" cy="558300"/>
            </a:xfrm>
            <a:prstGeom prst="roundRect">
              <a:avLst>
                <a:gd fmla="val 50000" name="adj"/>
              </a:avLst>
            </a:prstGeom>
            <a:solidFill>
              <a:srgbClr val="FAA1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2" name="Google Shape;542;p32"/>
            <p:cNvSpPr txBox="1"/>
            <p:nvPr/>
          </p:nvSpPr>
          <p:spPr>
            <a:xfrm>
              <a:off x="7131750" y="3723750"/>
              <a:ext cx="34044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Incertidumbre</a:t>
              </a:r>
              <a:endParaRPr>
                <a:latin typeface="Dosis"/>
                <a:ea typeface="Dosis"/>
                <a:cs typeface="Dosis"/>
                <a:sym typeface="Dosis"/>
              </a:endParaRPr>
            </a:p>
          </p:txBody>
        </p:sp>
      </p:grpSp>
      <p:sp>
        <p:nvSpPr>
          <p:cNvPr id="543" name="Google Shape;543;p32"/>
          <p:cNvSpPr txBox="1"/>
          <p:nvPr/>
        </p:nvSpPr>
        <p:spPr>
          <a:xfrm>
            <a:off x="5866424" y="7034500"/>
            <a:ext cx="7392300" cy="677400"/>
          </a:xfrm>
          <a:prstGeom prst="rect">
            <a:avLst/>
          </a:prstGeom>
          <a:noFill/>
          <a:ln>
            <a:noFill/>
          </a:ln>
        </p:spPr>
        <p:txBody>
          <a:bodyPr anchorCtr="0" anchor="t" bIns="0" lIns="0" spcFirstLastPara="1" rIns="0" wrap="square" tIns="0">
            <a:spAutoFit/>
          </a:bodyPr>
          <a:lstStyle/>
          <a:p>
            <a:pPr indent="0" lvl="0" marL="0" marR="0" rtl="0" algn="l">
              <a:lnSpc>
                <a:spcPct val="158000"/>
              </a:lnSpc>
              <a:spcBef>
                <a:spcPts val="0"/>
              </a:spcBef>
              <a:spcAft>
                <a:spcPts val="0"/>
              </a:spcAft>
              <a:buNone/>
            </a:pPr>
            <a:r>
              <a:rPr b="1" lang="en-US" sz="4400">
                <a:latin typeface="Dosis"/>
                <a:ea typeface="Dosis"/>
                <a:cs typeface="Dosis"/>
                <a:sym typeface="Dosis"/>
              </a:rPr>
              <a:t>¡Toma de </a:t>
            </a:r>
            <a:r>
              <a:rPr b="1" lang="en-US" sz="4400">
                <a:latin typeface="Dosis"/>
                <a:ea typeface="Dosis"/>
                <a:cs typeface="Dosis"/>
                <a:sym typeface="Dosis"/>
              </a:rPr>
              <a:t>decisiones</a:t>
            </a:r>
            <a:r>
              <a:rPr b="1" lang="en-US" sz="4400">
                <a:latin typeface="Dosis"/>
                <a:ea typeface="Dosis"/>
                <a:cs typeface="Dosis"/>
                <a:sym typeface="Dosis"/>
              </a:rPr>
              <a:t>!</a:t>
            </a:r>
            <a:endParaRPr b="1" sz="4400">
              <a:latin typeface="Dosis"/>
              <a:ea typeface="Dosis"/>
              <a:cs typeface="Dosis"/>
              <a:sym typeface="Dosis"/>
            </a:endParaRPr>
          </a:p>
        </p:txBody>
      </p:sp>
      <p:grpSp>
        <p:nvGrpSpPr>
          <p:cNvPr id="544" name="Google Shape;544;p32"/>
          <p:cNvGrpSpPr/>
          <p:nvPr/>
        </p:nvGrpSpPr>
        <p:grpSpPr>
          <a:xfrm>
            <a:off x="6009141" y="7727356"/>
            <a:ext cx="4468384" cy="324810"/>
            <a:chOff x="6009115" y="7422200"/>
            <a:chExt cx="3934476" cy="215363"/>
          </a:xfrm>
        </p:grpSpPr>
        <p:sp>
          <p:nvSpPr>
            <p:cNvPr id="545" name="Google Shape;545;p32"/>
            <p:cNvSpPr/>
            <p:nvPr/>
          </p:nvSpPr>
          <p:spPr>
            <a:xfrm>
              <a:off x="6009115" y="7422200"/>
              <a:ext cx="3932607" cy="115968"/>
            </a:xfrm>
            <a:custGeom>
              <a:rect b="b" l="l" r="r" t="t"/>
              <a:pathLst>
                <a:path extrusionOk="0" h="137240" w="3019276">
                  <a:moveTo>
                    <a:pt x="0" y="0"/>
                  </a:moveTo>
                  <a:lnTo>
                    <a:pt x="3019275" y="0"/>
                  </a:lnTo>
                  <a:lnTo>
                    <a:pt x="3019275" y="137240"/>
                  </a:lnTo>
                  <a:lnTo>
                    <a:pt x="0" y="137240"/>
                  </a:lnTo>
                  <a:lnTo>
                    <a:pt x="0" y="0"/>
                  </a:lnTo>
                  <a:close/>
                </a:path>
              </a:pathLst>
            </a:custGeom>
            <a:blipFill rotWithShape="1">
              <a:blip r:embed="rId5">
                <a:alphaModFix/>
              </a:blip>
              <a:stretch>
                <a:fillRect b="0" l="0" r="0" t="0"/>
              </a:stretch>
            </a:blipFill>
            <a:ln>
              <a:noFill/>
            </a:ln>
          </p:spPr>
        </p:sp>
        <p:sp>
          <p:nvSpPr>
            <p:cNvPr id="546" name="Google Shape;546;p32"/>
            <p:cNvSpPr/>
            <p:nvPr/>
          </p:nvSpPr>
          <p:spPr>
            <a:xfrm flipH="1">
              <a:off x="6010984" y="7521595"/>
              <a:ext cx="3932607" cy="115968"/>
            </a:xfrm>
            <a:custGeom>
              <a:rect b="b" l="l" r="r" t="t"/>
              <a:pathLst>
                <a:path extrusionOk="0" h="137240" w="3019276">
                  <a:moveTo>
                    <a:pt x="3019275" y="0"/>
                  </a:moveTo>
                  <a:lnTo>
                    <a:pt x="0" y="0"/>
                  </a:lnTo>
                  <a:lnTo>
                    <a:pt x="0" y="137240"/>
                  </a:lnTo>
                  <a:lnTo>
                    <a:pt x="3019275" y="137240"/>
                  </a:lnTo>
                  <a:lnTo>
                    <a:pt x="3019275" y="0"/>
                  </a:lnTo>
                  <a:close/>
                </a:path>
              </a:pathLst>
            </a:custGeom>
            <a:blipFill rotWithShape="1">
              <a:blip r:embed="rId5">
                <a:alphaModFix/>
              </a:blip>
              <a:stretch>
                <a:fillRect b="0" l="0" r="0" t="0"/>
              </a:stretch>
            </a:blipFill>
            <a:ln>
              <a:noFill/>
            </a:ln>
          </p:spPr>
        </p:sp>
      </p:grpSp>
      <p:sp>
        <p:nvSpPr>
          <p:cNvPr id="547" name="Google Shape;547;p32"/>
          <p:cNvSpPr/>
          <p:nvPr/>
        </p:nvSpPr>
        <p:spPr>
          <a:xfrm>
            <a:off x="14091800" y="4023350"/>
            <a:ext cx="2481097" cy="5205608"/>
          </a:xfrm>
          <a:custGeom>
            <a:rect b="b" l="l" r="r" t="t"/>
            <a:pathLst>
              <a:path extrusionOk="0" h="1869159" w="799065">
                <a:moveTo>
                  <a:pt x="0" y="0"/>
                </a:moveTo>
                <a:lnTo>
                  <a:pt x="799065" y="0"/>
                </a:lnTo>
                <a:lnTo>
                  <a:pt x="799065" y="1869159"/>
                </a:lnTo>
                <a:lnTo>
                  <a:pt x="0" y="1869159"/>
                </a:lnTo>
                <a:lnTo>
                  <a:pt x="0" y="0"/>
                </a:lnTo>
                <a:close/>
              </a:path>
            </a:pathLst>
          </a:custGeom>
          <a:blipFill rotWithShape="1">
            <a:blip r:embed="rId6">
              <a:alphaModFix/>
            </a:blip>
            <a:stretch>
              <a:fillRect b="0" l="0" r="0" t="0"/>
            </a:stretch>
          </a:blipFill>
          <a:ln>
            <a:noFill/>
          </a:ln>
        </p:spPr>
      </p:sp>
      <p:grpSp>
        <p:nvGrpSpPr>
          <p:cNvPr id="548" name="Google Shape;548;p32"/>
          <p:cNvGrpSpPr/>
          <p:nvPr/>
        </p:nvGrpSpPr>
        <p:grpSpPr>
          <a:xfrm>
            <a:off x="1757483" y="1272890"/>
            <a:ext cx="11760938" cy="1857320"/>
            <a:chOff x="5031783" y="3191965"/>
            <a:chExt cx="11760938" cy="1857320"/>
          </a:xfrm>
        </p:grpSpPr>
        <p:grpSp>
          <p:nvGrpSpPr>
            <p:cNvPr id="549" name="Google Shape;549;p32"/>
            <p:cNvGrpSpPr/>
            <p:nvPr/>
          </p:nvGrpSpPr>
          <p:grpSpPr>
            <a:xfrm>
              <a:off x="5742825" y="3828801"/>
              <a:ext cx="11049897" cy="1220484"/>
              <a:chOff x="0" y="-19050"/>
              <a:chExt cx="3184500" cy="441900"/>
            </a:xfrm>
          </p:grpSpPr>
          <p:sp>
            <p:nvSpPr>
              <p:cNvPr id="550" name="Google Shape;550;p32"/>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2" name="Google Shape;552;p32"/>
            <p:cNvGrpSpPr/>
            <p:nvPr/>
          </p:nvGrpSpPr>
          <p:grpSpPr>
            <a:xfrm>
              <a:off x="5031783" y="3191965"/>
              <a:ext cx="1192874" cy="1138759"/>
              <a:chOff x="4335358" y="3047315"/>
              <a:chExt cx="1192874" cy="1138759"/>
            </a:xfrm>
          </p:grpSpPr>
          <p:grpSp>
            <p:nvGrpSpPr>
              <p:cNvPr id="553" name="Google Shape;553;p32"/>
              <p:cNvGrpSpPr/>
              <p:nvPr/>
            </p:nvGrpSpPr>
            <p:grpSpPr>
              <a:xfrm>
                <a:off x="4335358" y="3047315"/>
                <a:ext cx="1192874" cy="1138759"/>
                <a:chOff x="7685250" y="1263451"/>
                <a:chExt cx="1475964" cy="1512296"/>
              </a:xfrm>
            </p:grpSpPr>
            <p:grpSp>
              <p:nvGrpSpPr>
                <p:cNvPr id="554" name="Google Shape;554;p32"/>
                <p:cNvGrpSpPr/>
                <p:nvPr/>
              </p:nvGrpSpPr>
              <p:grpSpPr>
                <a:xfrm>
                  <a:off x="7685250" y="1263451"/>
                  <a:ext cx="1475964" cy="1512296"/>
                  <a:chOff x="0" y="0"/>
                  <a:chExt cx="812800" cy="812800"/>
                </a:xfrm>
              </p:grpSpPr>
              <p:sp>
                <p:nvSpPr>
                  <p:cNvPr id="555" name="Google Shape;555;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7" name="Google Shape;557;p32"/>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32"/>
              <p:cNvSpPr txBox="1"/>
              <p:nvPr/>
            </p:nvSpPr>
            <p:spPr>
              <a:xfrm>
                <a:off x="4476829" y="3147250"/>
                <a:ext cx="9099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latin typeface="Dosis"/>
                  <a:ea typeface="Dosis"/>
                  <a:cs typeface="Dosis"/>
                  <a:sym typeface="Dosis"/>
                </a:endParaRPr>
              </a:p>
            </p:txBody>
          </p:sp>
        </p:grpSp>
      </p:grpSp>
      <p:sp>
        <p:nvSpPr>
          <p:cNvPr id="559" name="Google Shape;559;p32"/>
          <p:cNvSpPr txBox="1"/>
          <p:nvPr/>
        </p:nvSpPr>
        <p:spPr>
          <a:xfrm>
            <a:off x="1757487" y="2212125"/>
            <a:ext cx="125037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OBSTACULOS</a:t>
            </a:r>
            <a:r>
              <a:rPr lang="en-US" sz="4400">
                <a:latin typeface="Balsamiq Sans"/>
                <a:ea typeface="Balsamiq Sans"/>
                <a:cs typeface="Balsamiq Sans"/>
                <a:sym typeface="Balsamiq Sans"/>
              </a:rPr>
              <a:t> PRESENTADOS</a:t>
            </a:r>
            <a:endParaRPr sz="800"/>
          </a:p>
        </p:txBody>
      </p:sp>
      <p:sp>
        <p:nvSpPr>
          <p:cNvPr id="560" name="Google Shape;560;p32"/>
          <p:cNvSpPr/>
          <p:nvPr/>
        </p:nvSpPr>
        <p:spPr>
          <a:xfrm>
            <a:off x="2039447" y="1424947"/>
            <a:ext cx="624554" cy="787166"/>
          </a:xfrm>
          <a:custGeom>
            <a:rect b="b" l="l" r="r" t="t"/>
            <a:pathLst>
              <a:path extrusionOk="0" h="1657191" w="1110318">
                <a:moveTo>
                  <a:pt x="0" y="0"/>
                </a:moveTo>
                <a:lnTo>
                  <a:pt x="1110318" y="0"/>
                </a:lnTo>
                <a:lnTo>
                  <a:pt x="1110318" y="1657191"/>
                </a:lnTo>
                <a:lnTo>
                  <a:pt x="0" y="165719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564" name="Shape 564"/>
        <p:cNvGrpSpPr/>
        <p:nvPr/>
      </p:nvGrpSpPr>
      <p:grpSpPr>
        <a:xfrm>
          <a:off x="0" y="0"/>
          <a:ext cx="0" cy="0"/>
          <a:chOff x="0" y="0"/>
          <a:chExt cx="0" cy="0"/>
        </a:xfrm>
      </p:grpSpPr>
      <p:pic>
        <p:nvPicPr>
          <p:cNvPr id="565" name="Google Shape;565;p33"/>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566" name="Google Shape;566;p33"/>
          <p:cNvSpPr txBox="1"/>
          <p:nvPr/>
        </p:nvSpPr>
        <p:spPr>
          <a:xfrm>
            <a:off x="3216900" y="4111454"/>
            <a:ext cx="11854200" cy="1838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1941">
                <a:latin typeface="Dosis"/>
                <a:ea typeface="Dosis"/>
                <a:cs typeface="Dosis"/>
                <a:sym typeface="Dosis"/>
              </a:rPr>
              <a:t>CONCLUSIÓN</a:t>
            </a:r>
            <a:endParaRPr b="1" sz="11941">
              <a:latin typeface="Dosis"/>
              <a:ea typeface="Dosis"/>
              <a:cs typeface="Dosis"/>
              <a:sym typeface="Dosis"/>
            </a:endParaRPr>
          </a:p>
        </p:txBody>
      </p:sp>
      <p:sp>
        <p:nvSpPr>
          <p:cNvPr id="567" name="Google Shape;567;p33"/>
          <p:cNvSpPr/>
          <p:nvPr/>
        </p:nvSpPr>
        <p:spPr>
          <a:xfrm>
            <a:off x="3467500" y="6379775"/>
            <a:ext cx="11048098" cy="314025"/>
          </a:xfrm>
          <a:custGeom>
            <a:rect b="b" l="l" r="r" t="t"/>
            <a:pathLst>
              <a:path extrusionOk="0" h="508543" w="11187947">
                <a:moveTo>
                  <a:pt x="0" y="0"/>
                </a:moveTo>
                <a:lnTo>
                  <a:pt x="11187947" y="0"/>
                </a:lnTo>
                <a:lnTo>
                  <a:pt x="11187947" y="508543"/>
                </a:lnTo>
                <a:lnTo>
                  <a:pt x="0" y="508543"/>
                </a:lnTo>
                <a:lnTo>
                  <a:pt x="0" y="0"/>
                </a:lnTo>
                <a:close/>
              </a:path>
            </a:pathLst>
          </a:custGeom>
          <a:blipFill rotWithShape="1">
            <a:blip r:embed="rId4">
              <a:alphaModFix/>
            </a:blip>
            <a:stretch>
              <a:fillRect b="0" l="0" r="0" t="0"/>
            </a:stretch>
          </a:blipFill>
          <a:ln>
            <a:noFill/>
          </a:ln>
        </p:spPr>
      </p:sp>
      <p:sp>
        <p:nvSpPr>
          <p:cNvPr id="568" name="Google Shape;568;p33"/>
          <p:cNvSpPr/>
          <p:nvPr/>
        </p:nvSpPr>
        <p:spPr>
          <a:xfrm>
            <a:off x="3467500" y="6693915"/>
            <a:ext cx="11048098" cy="314025"/>
          </a:xfrm>
          <a:custGeom>
            <a:rect b="b" l="l" r="r" t="t"/>
            <a:pathLst>
              <a:path extrusionOk="0" h="508543" w="11187947">
                <a:moveTo>
                  <a:pt x="0" y="0"/>
                </a:moveTo>
                <a:lnTo>
                  <a:pt x="11187947" y="0"/>
                </a:lnTo>
                <a:lnTo>
                  <a:pt x="11187947" y="508543"/>
                </a:lnTo>
                <a:lnTo>
                  <a:pt x="0" y="508543"/>
                </a:lnTo>
                <a:lnTo>
                  <a:pt x="0" y="0"/>
                </a:lnTo>
                <a:close/>
              </a:path>
            </a:pathLst>
          </a:custGeom>
          <a:blipFill rotWithShape="1">
            <a:blip r:embed="rId4">
              <a:alphaModFix/>
            </a:blip>
            <a:stretch>
              <a:fillRect b="0" l="0" r="0" t="0"/>
            </a:stretch>
          </a:blipFill>
          <a:ln>
            <a:noFill/>
          </a:ln>
        </p:spPr>
      </p:sp>
      <p:sp>
        <p:nvSpPr>
          <p:cNvPr id="569" name="Google Shape;569;p33"/>
          <p:cNvSpPr/>
          <p:nvPr/>
        </p:nvSpPr>
        <p:spPr>
          <a:xfrm flipH="1" rot="942118">
            <a:off x="1706196" y="1174293"/>
            <a:ext cx="2141779" cy="3019710"/>
          </a:xfrm>
          <a:custGeom>
            <a:rect b="b" l="l" r="r" t="t"/>
            <a:pathLst>
              <a:path extrusionOk="0" h="4879871" w="3312213">
                <a:moveTo>
                  <a:pt x="3312212" y="0"/>
                </a:moveTo>
                <a:lnTo>
                  <a:pt x="0" y="0"/>
                </a:lnTo>
                <a:lnTo>
                  <a:pt x="0" y="4879871"/>
                </a:lnTo>
                <a:lnTo>
                  <a:pt x="3312212" y="4879871"/>
                </a:lnTo>
                <a:lnTo>
                  <a:pt x="3312212" y="0"/>
                </a:lnTo>
                <a:close/>
              </a:path>
            </a:pathLst>
          </a:custGeom>
          <a:blipFill rotWithShape="1">
            <a:blip r:embed="rId5">
              <a:alphaModFix/>
            </a:blip>
            <a:stretch>
              <a:fillRect b="0" l="0" r="0" t="0"/>
            </a:stretch>
          </a:blipFill>
          <a:ln>
            <a:noFill/>
          </a:ln>
        </p:spPr>
      </p:sp>
      <p:pic>
        <p:nvPicPr>
          <p:cNvPr id="570" name="Google Shape;570;p33"/>
          <p:cNvPicPr preferRelativeResize="0"/>
          <p:nvPr/>
        </p:nvPicPr>
        <p:blipFill>
          <a:blip r:embed="rId6">
            <a:alphaModFix/>
          </a:blip>
          <a:stretch>
            <a:fillRect/>
          </a:stretch>
        </p:blipFill>
        <p:spPr>
          <a:xfrm>
            <a:off x="12720450" y="-4"/>
            <a:ext cx="4385950" cy="4016207"/>
          </a:xfrm>
          <a:prstGeom prst="rect">
            <a:avLst/>
          </a:prstGeom>
          <a:noFill/>
          <a:ln>
            <a:noFill/>
          </a:ln>
        </p:spPr>
      </p:pic>
      <p:sp>
        <p:nvSpPr>
          <p:cNvPr id="571" name="Google Shape;571;p33"/>
          <p:cNvSpPr/>
          <p:nvPr/>
        </p:nvSpPr>
        <p:spPr>
          <a:xfrm flipH="1">
            <a:off x="12251676" y="6805301"/>
            <a:ext cx="5781601" cy="3481706"/>
          </a:xfrm>
          <a:custGeom>
            <a:rect b="b" l="l" r="r" t="t"/>
            <a:pathLst>
              <a:path extrusionOk="0" h="2763259" w="4473192">
                <a:moveTo>
                  <a:pt x="4473192" y="0"/>
                </a:moveTo>
                <a:lnTo>
                  <a:pt x="0" y="0"/>
                </a:lnTo>
                <a:lnTo>
                  <a:pt x="0" y="2763259"/>
                </a:lnTo>
                <a:lnTo>
                  <a:pt x="4473192" y="2763259"/>
                </a:lnTo>
                <a:lnTo>
                  <a:pt x="4473192" y="0"/>
                </a:lnTo>
                <a:close/>
              </a:path>
            </a:pathLst>
          </a:custGeom>
          <a:blipFill rotWithShape="1">
            <a:blip r:embed="rId7">
              <a:alphaModFix/>
            </a:blip>
            <a:stretch>
              <a:fillRect b="-77708" l="0" r="0" t="0"/>
            </a:stretch>
          </a:blipFill>
          <a:ln>
            <a:noFill/>
          </a:ln>
        </p:spPr>
      </p:sp>
      <p:sp>
        <p:nvSpPr>
          <p:cNvPr id="572" name="Google Shape;572;p33"/>
          <p:cNvSpPr/>
          <p:nvPr/>
        </p:nvSpPr>
        <p:spPr>
          <a:xfrm>
            <a:off x="2040742" y="7412829"/>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576" name="Shape 576"/>
        <p:cNvGrpSpPr/>
        <p:nvPr/>
      </p:nvGrpSpPr>
      <p:grpSpPr>
        <a:xfrm>
          <a:off x="0" y="0"/>
          <a:ext cx="0" cy="0"/>
          <a:chOff x="0" y="0"/>
          <a:chExt cx="0" cy="0"/>
        </a:xfrm>
      </p:grpSpPr>
      <p:pic>
        <p:nvPicPr>
          <p:cNvPr id="577" name="Google Shape;577;p34"/>
          <p:cNvPicPr preferRelativeResize="0"/>
          <p:nvPr/>
        </p:nvPicPr>
        <p:blipFill>
          <a:blip r:embed="rId3">
            <a:alphaModFix/>
          </a:blip>
          <a:stretch>
            <a:fillRect/>
          </a:stretch>
        </p:blipFill>
        <p:spPr>
          <a:xfrm>
            <a:off x="658158" y="519523"/>
            <a:ext cx="16971684" cy="9281376"/>
          </a:xfrm>
          <a:prstGeom prst="rect">
            <a:avLst/>
          </a:prstGeom>
          <a:noFill/>
          <a:ln>
            <a:noFill/>
          </a:ln>
        </p:spPr>
      </p:pic>
      <p:pic>
        <p:nvPicPr>
          <p:cNvPr id="578" name="Google Shape;578;p34"/>
          <p:cNvPicPr preferRelativeResize="0"/>
          <p:nvPr/>
        </p:nvPicPr>
        <p:blipFill>
          <a:blip r:embed="rId4">
            <a:alphaModFix/>
          </a:blip>
          <a:stretch>
            <a:fillRect/>
          </a:stretch>
        </p:blipFill>
        <p:spPr>
          <a:xfrm>
            <a:off x="13098521" y="1889850"/>
            <a:ext cx="2047625" cy="2426815"/>
          </a:xfrm>
          <a:prstGeom prst="rect">
            <a:avLst/>
          </a:prstGeom>
          <a:noFill/>
          <a:ln>
            <a:noFill/>
          </a:ln>
        </p:spPr>
      </p:pic>
      <p:pic>
        <p:nvPicPr>
          <p:cNvPr id="579" name="Google Shape;579;p34"/>
          <p:cNvPicPr preferRelativeResize="0"/>
          <p:nvPr/>
        </p:nvPicPr>
        <p:blipFill>
          <a:blip r:embed="rId5">
            <a:alphaModFix/>
          </a:blip>
          <a:stretch>
            <a:fillRect/>
          </a:stretch>
        </p:blipFill>
        <p:spPr>
          <a:xfrm>
            <a:off x="3009800" y="1750740"/>
            <a:ext cx="2299350" cy="2701434"/>
          </a:xfrm>
          <a:prstGeom prst="rect">
            <a:avLst/>
          </a:prstGeom>
          <a:noFill/>
          <a:ln>
            <a:noFill/>
          </a:ln>
        </p:spPr>
      </p:pic>
      <p:sp>
        <p:nvSpPr>
          <p:cNvPr id="580" name="Google Shape;580;p34"/>
          <p:cNvSpPr/>
          <p:nvPr/>
        </p:nvSpPr>
        <p:spPr>
          <a:xfrm>
            <a:off x="8213633" y="1715431"/>
            <a:ext cx="1860733" cy="2772042"/>
          </a:xfrm>
          <a:custGeom>
            <a:rect b="b" l="l" r="r" t="t"/>
            <a:pathLst>
              <a:path extrusionOk="0" h="2772042" w="1860733">
                <a:moveTo>
                  <a:pt x="0" y="0"/>
                </a:moveTo>
                <a:lnTo>
                  <a:pt x="1860734" y="0"/>
                </a:lnTo>
                <a:lnTo>
                  <a:pt x="1860734" y="2772043"/>
                </a:lnTo>
                <a:lnTo>
                  <a:pt x="0" y="2772043"/>
                </a:lnTo>
                <a:lnTo>
                  <a:pt x="0" y="0"/>
                </a:lnTo>
                <a:close/>
              </a:path>
            </a:pathLst>
          </a:custGeom>
          <a:blipFill rotWithShape="1">
            <a:blip r:embed="rId6">
              <a:alphaModFix/>
            </a:blip>
            <a:stretch>
              <a:fillRect b="0" l="0" r="0" t="0"/>
            </a:stretch>
          </a:blipFill>
          <a:ln>
            <a:noFill/>
          </a:ln>
        </p:spPr>
      </p:sp>
      <p:sp>
        <p:nvSpPr>
          <p:cNvPr id="581" name="Google Shape;581;p34"/>
          <p:cNvSpPr txBox="1"/>
          <p:nvPr/>
        </p:nvSpPr>
        <p:spPr>
          <a:xfrm>
            <a:off x="4159482" y="4614081"/>
            <a:ext cx="9969000" cy="1928100"/>
          </a:xfrm>
          <a:prstGeom prst="rect">
            <a:avLst/>
          </a:prstGeom>
          <a:noFill/>
          <a:ln>
            <a:noFill/>
          </a:ln>
        </p:spPr>
        <p:txBody>
          <a:bodyPr anchorCtr="0" anchor="t" bIns="0" lIns="0" spcFirstLastPara="1" rIns="0" wrap="square" tIns="0">
            <a:spAutoFit/>
          </a:bodyPr>
          <a:lstStyle/>
          <a:p>
            <a:pPr indent="0" lvl="0" marL="0" marR="0" rtl="0" algn="ctr">
              <a:lnSpc>
                <a:spcPct val="151001"/>
              </a:lnSpc>
              <a:spcBef>
                <a:spcPts val="0"/>
              </a:spcBef>
              <a:spcAft>
                <a:spcPts val="0"/>
              </a:spcAft>
              <a:buNone/>
            </a:pPr>
            <a:r>
              <a:rPr b="1" lang="en-US" sz="12527">
                <a:latin typeface="Dosis"/>
                <a:ea typeface="Dosis"/>
                <a:cs typeface="Dosis"/>
                <a:sym typeface="Dosis"/>
              </a:rPr>
              <a:t>Gracias</a:t>
            </a:r>
            <a:endParaRPr sz="2200">
              <a:latin typeface="Dosis"/>
              <a:ea typeface="Dosis"/>
              <a:cs typeface="Dosis"/>
              <a:sym typeface="Dosis"/>
            </a:endParaRPr>
          </a:p>
        </p:txBody>
      </p:sp>
      <p:pic>
        <p:nvPicPr>
          <p:cNvPr id="582" name="Google Shape;582;p34"/>
          <p:cNvPicPr preferRelativeResize="0"/>
          <p:nvPr/>
        </p:nvPicPr>
        <p:blipFill>
          <a:blip r:embed="rId7">
            <a:alphaModFix/>
          </a:blip>
          <a:stretch>
            <a:fillRect/>
          </a:stretch>
        </p:blipFill>
        <p:spPr>
          <a:xfrm>
            <a:off x="-958600" y="4486330"/>
            <a:ext cx="6151825" cy="8396921"/>
          </a:xfrm>
          <a:prstGeom prst="rect">
            <a:avLst/>
          </a:prstGeom>
          <a:noFill/>
          <a:ln>
            <a:noFill/>
          </a:ln>
        </p:spPr>
      </p:pic>
      <p:pic>
        <p:nvPicPr>
          <p:cNvPr id="583" name="Google Shape;583;p34"/>
          <p:cNvPicPr preferRelativeResize="0"/>
          <p:nvPr/>
        </p:nvPicPr>
        <p:blipFill>
          <a:blip r:embed="rId8">
            <a:alphaModFix/>
          </a:blip>
          <a:stretch>
            <a:fillRect/>
          </a:stretch>
        </p:blipFill>
        <p:spPr>
          <a:xfrm>
            <a:off x="13075482" y="4797520"/>
            <a:ext cx="4632649" cy="6841080"/>
          </a:xfrm>
          <a:prstGeom prst="rect">
            <a:avLst/>
          </a:prstGeom>
          <a:noFill/>
          <a:ln>
            <a:noFill/>
          </a:ln>
        </p:spPr>
      </p:pic>
      <p:sp>
        <p:nvSpPr>
          <p:cNvPr id="584" name="Google Shape;584;p34"/>
          <p:cNvSpPr/>
          <p:nvPr/>
        </p:nvSpPr>
        <p:spPr>
          <a:xfrm>
            <a:off x="6163787" y="6542174"/>
            <a:ext cx="5483930" cy="214117"/>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FEBDB"/>
        </a:solidFill>
      </p:bgPr>
    </p:bg>
    <p:spTree>
      <p:nvGrpSpPr>
        <p:cNvPr id="588" name="Shape 588"/>
        <p:cNvGrpSpPr/>
        <p:nvPr/>
      </p:nvGrpSpPr>
      <p:grpSpPr>
        <a:xfrm>
          <a:off x="0" y="0"/>
          <a:ext cx="0" cy="0"/>
          <a:chOff x="0" y="0"/>
          <a:chExt cx="0" cy="0"/>
        </a:xfrm>
      </p:grpSpPr>
      <p:sp>
        <p:nvSpPr>
          <p:cNvPr id="589" name="Google Shape;589;p35"/>
          <p:cNvSpPr/>
          <p:nvPr/>
        </p:nvSpPr>
        <p:spPr>
          <a:xfrm>
            <a:off x="3060067" y="7087356"/>
            <a:ext cx="1254089" cy="1820818"/>
          </a:xfrm>
          <a:custGeom>
            <a:rect b="b" l="l" r="r" t="t"/>
            <a:pathLst>
              <a:path extrusionOk="0" h="1820818" w="1254089">
                <a:moveTo>
                  <a:pt x="0" y="0"/>
                </a:moveTo>
                <a:lnTo>
                  <a:pt x="1254088" y="0"/>
                </a:lnTo>
                <a:lnTo>
                  <a:pt x="1254088" y="1820819"/>
                </a:lnTo>
                <a:lnTo>
                  <a:pt x="0" y="1820819"/>
                </a:lnTo>
                <a:lnTo>
                  <a:pt x="0" y="0"/>
                </a:lnTo>
                <a:close/>
              </a:path>
            </a:pathLst>
          </a:custGeom>
          <a:blipFill rotWithShape="1">
            <a:blip r:embed="rId3">
              <a:alphaModFix/>
            </a:blip>
            <a:stretch>
              <a:fillRect b="0" l="0" r="0" t="0"/>
            </a:stretch>
          </a:blipFill>
          <a:ln>
            <a:noFill/>
          </a:ln>
        </p:spPr>
      </p:sp>
      <p:sp>
        <p:nvSpPr>
          <p:cNvPr id="590" name="Google Shape;590;p35"/>
          <p:cNvSpPr/>
          <p:nvPr/>
        </p:nvSpPr>
        <p:spPr>
          <a:xfrm>
            <a:off x="4517214" y="7220489"/>
            <a:ext cx="1498201" cy="1554553"/>
          </a:xfrm>
          <a:custGeom>
            <a:rect b="b" l="l" r="r" t="t"/>
            <a:pathLst>
              <a:path extrusionOk="0" h="1554553" w="1498201">
                <a:moveTo>
                  <a:pt x="0" y="0"/>
                </a:moveTo>
                <a:lnTo>
                  <a:pt x="1498201" y="0"/>
                </a:lnTo>
                <a:lnTo>
                  <a:pt x="1498201" y="1554553"/>
                </a:lnTo>
                <a:lnTo>
                  <a:pt x="0" y="1554553"/>
                </a:lnTo>
                <a:lnTo>
                  <a:pt x="0" y="0"/>
                </a:lnTo>
                <a:close/>
              </a:path>
            </a:pathLst>
          </a:custGeom>
          <a:blipFill rotWithShape="1">
            <a:blip r:embed="rId4">
              <a:alphaModFix/>
            </a:blip>
            <a:stretch>
              <a:fillRect b="0" l="0" r="0" t="0"/>
            </a:stretch>
          </a:blipFill>
          <a:ln>
            <a:noFill/>
          </a:ln>
        </p:spPr>
      </p:sp>
      <p:sp>
        <p:nvSpPr>
          <p:cNvPr id="591" name="Google Shape;591;p35"/>
          <p:cNvSpPr/>
          <p:nvPr/>
        </p:nvSpPr>
        <p:spPr>
          <a:xfrm>
            <a:off x="2076725" y="7276950"/>
            <a:ext cx="780283" cy="1441631"/>
          </a:xfrm>
          <a:custGeom>
            <a:rect b="b" l="l" r="r" t="t"/>
            <a:pathLst>
              <a:path extrusionOk="0" h="1441631" w="780283">
                <a:moveTo>
                  <a:pt x="0" y="0"/>
                </a:moveTo>
                <a:lnTo>
                  <a:pt x="780283" y="0"/>
                </a:lnTo>
                <a:lnTo>
                  <a:pt x="780283" y="1441631"/>
                </a:lnTo>
                <a:lnTo>
                  <a:pt x="0" y="1441631"/>
                </a:lnTo>
                <a:lnTo>
                  <a:pt x="0" y="0"/>
                </a:lnTo>
                <a:close/>
              </a:path>
            </a:pathLst>
          </a:custGeom>
          <a:blipFill rotWithShape="1">
            <a:blip r:embed="rId5">
              <a:alphaModFix/>
            </a:blip>
            <a:stretch>
              <a:fillRect b="0" l="0" r="0" t="0"/>
            </a:stretch>
          </a:blipFill>
          <a:ln>
            <a:noFill/>
          </a:ln>
        </p:spPr>
      </p:sp>
      <p:sp>
        <p:nvSpPr>
          <p:cNvPr id="592" name="Google Shape;592;p35"/>
          <p:cNvSpPr/>
          <p:nvPr/>
        </p:nvSpPr>
        <p:spPr>
          <a:xfrm>
            <a:off x="12445474" y="7070177"/>
            <a:ext cx="1467909" cy="1855177"/>
          </a:xfrm>
          <a:custGeom>
            <a:rect b="b" l="l" r="r" t="t"/>
            <a:pathLst>
              <a:path extrusionOk="0" h="1855177" w="1467909">
                <a:moveTo>
                  <a:pt x="0" y="0"/>
                </a:moveTo>
                <a:lnTo>
                  <a:pt x="1467908" y="0"/>
                </a:lnTo>
                <a:lnTo>
                  <a:pt x="1467908" y="1855177"/>
                </a:lnTo>
                <a:lnTo>
                  <a:pt x="0" y="1855177"/>
                </a:lnTo>
                <a:lnTo>
                  <a:pt x="0" y="0"/>
                </a:lnTo>
                <a:close/>
              </a:path>
            </a:pathLst>
          </a:custGeom>
          <a:blipFill rotWithShape="1">
            <a:blip r:embed="rId6">
              <a:alphaModFix/>
            </a:blip>
            <a:stretch>
              <a:fillRect b="0" l="0" r="0" t="0"/>
            </a:stretch>
          </a:blipFill>
          <a:ln>
            <a:noFill/>
          </a:ln>
        </p:spPr>
      </p:sp>
      <p:sp>
        <p:nvSpPr>
          <p:cNvPr id="593" name="Google Shape;593;p35"/>
          <p:cNvSpPr/>
          <p:nvPr/>
        </p:nvSpPr>
        <p:spPr>
          <a:xfrm>
            <a:off x="8192597" y="7491111"/>
            <a:ext cx="1911906" cy="1013310"/>
          </a:xfrm>
          <a:custGeom>
            <a:rect b="b" l="l" r="r" t="t"/>
            <a:pathLst>
              <a:path extrusionOk="0" h="1013310" w="1911906">
                <a:moveTo>
                  <a:pt x="0" y="0"/>
                </a:moveTo>
                <a:lnTo>
                  <a:pt x="1911906" y="0"/>
                </a:lnTo>
                <a:lnTo>
                  <a:pt x="1911906" y="1013309"/>
                </a:lnTo>
                <a:lnTo>
                  <a:pt x="0" y="1013309"/>
                </a:lnTo>
                <a:lnTo>
                  <a:pt x="0" y="0"/>
                </a:lnTo>
                <a:close/>
              </a:path>
            </a:pathLst>
          </a:custGeom>
          <a:blipFill rotWithShape="1">
            <a:blip r:embed="rId7">
              <a:alphaModFix/>
            </a:blip>
            <a:stretch>
              <a:fillRect b="0" l="0" r="0" t="0"/>
            </a:stretch>
          </a:blipFill>
          <a:ln>
            <a:noFill/>
          </a:ln>
        </p:spPr>
      </p:sp>
      <p:sp>
        <p:nvSpPr>
          <p:cNvPr id="594" name="Google Shape;594;p35"/>
          <p:cNvSpPr/>
          <p:nvPr/>
        </p:nvSpPr>
        <p:spPr>
          <a:xfrm>
            <a:off x="14116441" y="7464471"/>
            <a:ext cx="1846906" cy="1066588"/>
          </a:xfrm>
          <a:custGeom>
            <a:rect b="b" l="l" r="r" t="t"/>
            <a:pathLst>
              <a:path extrusionOk="0" h="1066588" w="1846906">
                <a:moveTo>
                  <a:pt x="0" y="0"/>
                </a:moveTo>
                <a:lnTo>
                  <a:pt x="1846906" y="0"/>
                </a:lnTo>
                <a:lnTo>
                  <a:pt x="1846906" y="1066588"/>
                </a:lnTo>
                <a:lnTo>
                  <a:pt x="0" y="1066588"/>
                </a:lnTo>
                <a:lnTo>
                  <a:pt x="0" y="0"/>
                </a:lnTo>
                <a:close/>
              </a:path>
            </a:pathLst>
          </a:custGeom>
          <a:blipFill rotWithShape="1">
            <a:blip r:embed="rId8">
              <a:alphaModFix/>
            </a:blip>
            <a:stretch>
              <a:fillRect b="0" l="0" r="0" t="0"/>
            </a:stretch>
          </a:blipFill>
          <a:ln>
            <a:noFill/>
          </a:ln>
        </p:spPr>
      </p:sp>
      <p:sp>
        <p:nvSpPr>
          <p:cNvPr id="595" name="Google Shape;595;p35"/>
          <p:cNvSpPr/>
          <p:nvPr/>
        </p:nvSpPr>
        <p:spPr>
          <a:xfrm>
            <a:off x="872932" y="7306412"/>
            <a:ext cx="1000734" cy="1382707"/>
          </a:xfrm>
          <a:custGeom>
            <a:rect b="b" l="l" r="r" t="t"/>
            <a:pathLst>
              <a:path extrusionOk="0" h="1382707" w="1000734">
                <a:moveTo>
                  <a:pt x="0" y="0"/>
                </a:moveTo>
                <a:lnTo>
                  <a:pt x="1000735" y="0"/>
                </a:lnTo>
                <a:lnTo>
                  <a:pt x="1000735" y="1382707"/>
                </a:lnTo>
                <a:lnTo>
                  <a:pt x="0" y="1382707"/>
                </a:lnTo>
                <a:lnTo>
                  <a:pt x="0" y="0"/>
                </a:lnTo>
                <a:close/>
              </a:path>
            </a:pathLst>
          </a:custGeom>
          <a:blipFill rotWithShape="1">
            <a:blip r:embed="rId9">
              <a:alphaModFix/>
            </a:blip>
            <a:stretch>
              <a:fillRect b="0" l="0" r="0" t="0"/>
            </a:stretch>
          </a:blipFill>
          <a:ln>
            <a:noFill/>
          </a:ln>
        </p:spPr>
      </p:sp>
      <p:sp>
        <p:nvSpPr>
          <p:cNvPr id="596" name="Google Shape;596;p35"/>
          <p:cNvSpPr/>
          <p:nvPr/>
        </p:nvSpPr>
        <p:spPr>
          <a:xfrm>
            <a:off x="6218474" y="7267201"/>
            <a:ext cx="1771065" cy="1461129"/>
          </a:xfrm>
          <a:custGeom>
            <a:rect b="b" l="l" r="r" t="t"/>
            <a:pathLst>
              <a:path extrusionOk="0" h="1461129" w="1771065">
                <a:moveTo>
                  <a:pt x="0" y="0"/>
                </a:moveTo>
                <a:lnTo>
                  <a:pt x="1771065" y="0"/>
                </a:lnTo>
                <a:lnTo>
                  <a:pt x="1771065" y="1461129"/>
                </a:lnTo>
                <a:lnTo>
                  <a:pt x="0" y="1461129"/>
                </a:lnTo>
                <a:lnTo>
                  <a:pt x="0" y="0"/>
                </a:lnTo>
                <a:close/>
              </a:path>
            </a:pathLst>
          </a:custGeom>
          <a:blipFill rotWithShape="1">
            <a:blip r:embed="rId10">
              <a:alphaModFix/>
            </a:blip>
            <a:stretch>
              <a:fillRect b="0" l="0" r="0" t="0"/>
            </a:stretch>
          </a:blipFill>
          <a:ln>
            <a:noFill/>
          </a:ln>
        </p:spPr>
      </p:sp>
      <p:sp>
        <p:nvSpPr>
          <p:cNvPr id="597" name="Google Shape;597;p35"/>
          <p:cNvSpPr/>
          <p:nvPr/>
        </p:nvSpPr>
        <p:spPr>
          <a:xfrm>
            <a:off x="10307561" y="7464471"/>
            <a:ext cx="1934854" cy="1066588"/>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11">
              <a:alphaModFix/>
            </a:blip>
            <a:stretch>
              <a:fillRect b="0" l="0" r="0" t="0"/>
            </a:stretch>
          </a:blipFill>
          <a:ln>
            <a:noFill/>
          </a:ln>
        </p:spPr>
      </p:sp>
      <p:sp>
        <p:nvSpPr>
          <p:cNvPr id="598" name="Google Shape;598;p35"/>
          <p:cNvSpPr/>
          <p:nvPr/>
        </p:nvSpPr>
        <p:spPr>
          <a:xfrm>
            <a:off x="16166405" y="7220489"/>
            <a:ext cx="1185347" cy="1554553"/>
          </a:xfrm>
          <a:custGeom>
            <a:rect b="b" l="l" r="r" t="t"/>
            <a:pathLst>
              <a:path extrusionOk="0" h="1554553" w="1185347">
                <a:moveTo>
                  <a:pt x="0" y="0"/>
                </a:moveTo>
                <a:lnTo>
                  <a:pt x="1185347" y="0"/>
                </a:lnTo>
                <a:lnTo>
                  <a:pt x="1185347" y="1554553"/>
                </a:lnTo>
                <a:lnTo>
                  <a:pt x="0" y="1554553"/>
                </a:lnTo>
                <a:lnTo>
                  <a:pt x="0" y="0"/>
                </a:lnTo>
                <a:close/>
              </a:path>
            </a:pathLst>
          </a:custGeom>
          <a:blipFill rotWithShape="1">
            <a:blip r:embed="rId12">
              <a:alphaModFix/>
            </a:blip>
            <a:stretch>
              <a:fillRect b="0" l="0" r="0" t="0"/>
            </a:stretch>
          </a:blipFill>
          <a:ln>
            <a:noFill/>
          </a:ln>
        </p:spPr>
      </p:sp>
      <p:sp>
        <p:nvSpPr>
          <p:cNvPr id="599" name="Google Shape;599;p35"/>
          <p:cNvSpPr/>
          <p:nvPr/>
        </p:nvSpPr>
        <p:spPr>
          <a:xfrm>
            <a:off x="11886044" y="5046434"/>
            <a:ext cx="2812272"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13">
              <a:alphaModFix/>
            </a:blip>
            <a:stretch>
              <a:fillRect b="0" l="0" r="0" t="0"/>
            </a:stretch>
          </a:blipFill>
          <a:ln>
            <a:noFill/>
          </a:ln>
        </p:spPr>
      </p:sp>
      <p:sp>
        <p:nvSpPr>
          <p:cNvPr id="600" name="Google Shape;600;p35"/>
          <p:cNvSpPr/>
          <p:nvPr/>
        </p:nvSpPr>
        <p:spPr>
          <a:xfrm>
            <a:off x="15128799" y="5035438"/>
            <a:ext cx="2354375" cy="149824"/>
          </a:xfrm>
          <a:custGeom>
            <a:rect b="b" l="l" r="r" t="t"/>
            <a:pathLst>
              <a:path extrusionOk="0" h="149824" w="2354375">
                <a:moveTo>
                  <a:pt x="0" y="0"/>
                </a:moveTo>
                <a:lnTo>
                  <a:pt x="2354375" y="0"/>
                </a:lnTo>
                <a:lnTo>
                  <a:pt x="2354375" y="149824"/>
                </a:lnTo>
                <a:lnTo>
                  <a:pt x="0" y="149824"/>
                </a:lnTo>
                <a:lnTo>
                  <a:pt x="0" y="0"/>
                </a:lnTo>
                <a:close/>
              </a:path>
            </a:pathLst>
          </a:custGeom>
          <a:blipFill rotWithShape="1">
            <a:blip r:embed="rId14">
              <a:alphaModFix/>
            </a:blip>
            <a:stretch>
              <a:fillRect b="0" l="0" r="0" t="0"/>
            </a:stretch>
          </a:blipFill>
          <a:ln>
            <a:noFill/>
          </a:ln>
        </p:spPr>
      </p:sp>
      <p:sp>
        <p:nvSpPr>
          <p:cNvPr id="601" name="Google Shape;601;p35"/>
          <p:cNvSpPr/>
          <p:nvPr/>
        </p:nvSpPr>
        <p:spPr>
          <a:xfrm>
            <a:off x="7509792" y="4313704"/>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15">
              <a:alphaModFix/>
            </a:blip>
            <a:stretch>
              <a:fillRect b="0" l="0" r="0" t="0"/>
            </a:stretch>
          </a:blipFill>
          <a:ln>
            <a:noFill/>
          </a:ln>
        </p:spPr>
      </p:sp>
      <p:sp>
        <p:nvSpPr>
          <p:cNvPr id="602" name="Google Shape;602;p35"/>
          <p:cNvSpPr/>
          <p:nvPr/>
        </p:nvSpPr>
        <p:spPr>
          <a:xfrm>
            <a:off x="8258678" y="1106522"/>
            <a:ext cx="1447015" cy="1794747"/>
          </a:xfrm>
          <a:custGeom>
            <a:rect b="b" l="l" r="r" t="t"/>
            <a:pathLst>
              <a:path extrusionOk="0" h="1794747" w="1447015">
                <a:moveTo>
                  <a:pt x="0" y="0"/>
                </a:moveTo>
                <a:lnTo>
                  <a:pt x="1447016" y="0"/>
                </a:lnTo>
                <a:lnTo>
                  <a:pt x="1447016" y="1794748"/>
                </a:lnTo>
                <a:lnTo>
                  <a:pt x="0" y="1794748"/>
                </a:lnTo>
                <a:lnTo>
                  <a:pt x="0" y="0"/>
                </a:lnTo>
                <a:close/>
              </a:path>
            </a:pathLst>
          </a:custGeom>
          <a:blipFill rotWithShape="1">
            <a:blip r:embed="rId16">
              <a:alphaModFix/>
            </a:blip>
            <a:stretch>
              <a:fillRect b="0" l="0" r="0" t="0"/>
            </a:stretch>
          </a:blipFill>
          <a:ln>
            <a:noFill/>
          </a:ln>
        </p:spPr>
      </p:sp>
      <p:sp>
        <p:nvSpPr>
          <p:cNvPr id="603" name="Google Shape;603;p35"/>
          <p:cNvSpPr/>
          <p:nvPr/>
        </p:nvSpPr>
        <p:spPr>
          <a:xfrm>
            <a:off x="713503" y="4160192"/>
            <a:ext cx="1867060" cy="1900315"/>
          </a:xfrm>
          <a:custGeom>
            <a:rect b="b" l="l" r="r" t="t"/>
            <a:pathLst>
              <a:path extrusionOk="0" h="1900315" w="1867060">
                <a:moveTo>
                  <a:pt x="0" y="0"/>
                </a:moveTo>
                <a:lnTo>
                  <a:pt x="1867060" y="0"/>
                </a:lnTo>
                <a:lnTo>
                  <a:pt x="1867060" y="1900315"/>
                </a:lnTo>
                <a:lnTo>
                  <a:pt x="0" y="1900315"/>
                </a:lnTo>
                <a:lnTo>
                  <a:pt x="0" y="0"/>
                </a:lnTo>
                <a:close/>
              </a:path>
            </a:pathLst>
          </a:custGeom>
          <a:blipFill rotWithShape="1">
            <a:blip r:embed="rId17">
              <a:alphaModFix/>
            </a:blip>
            <a:stretch>
              <a:fillRect b="0" l="0" r="0" t="0"/>
            </a:stretch>
          </a:blipFill>
          <a:ln>
            <a:noFill/>
          </a:ln>
        </p:spPr>
      </p:sp>
      <p:sp>
        <p:nvSpPr>
          <p:cNvPr id="604" name="Google Shape;604;p35"/>
          <p:cNvSpPr/>
          <p:nvPr/>
        </p:nvSpPr>
        <p:spPr>
          <a:xfrm>
            <a:off x="5990283" y="1189215"/>
            <a:ext cx="1105929" cy="1629361"/>
          </a:xfrm>
          <a:custGeom>
            <a:rect b="b" l="l" r="r" t="t"/>
            <a:pathLst>
              <a:path extrusionOk="0" h="1629361" w="1105929">
                <a:moveTo>
                  <a:pt x="0" y="0"/>
                </a:moveTo>
                <a:lnTo>
                  <a:pt x="1105929" y="0"/>
                </a:lnTo>
                <a:lnTo>
                  <a:pt x="1105929" y="1629361"/>
                </a:lnTo>
                <a:lnTo>
                  <a:pt x="0" y="1629361"/>
                </a:lnTo>
                <a:lnTo>
                  <a:pt x="0" y="0"/>
                </a:lnTo>
                <a:close/>
              </a:path>
            </a:pathLst>
          </a:custGeom>
          <a:blipFill rotWithShape="1">
            <a:blip r:embed="rId18">
              <a:alphaModFix/>
            </a:blip>
            <a:stretch>
              <a:fillRect b="0" l="0" r="0" t="0"/>
            </a:stretch>
          </a:blipFill>
          <a:ln>
            <a:noFill/>
          </a:ln>
        </p:spPr>
      </p:sp>
      <p:sp>
        <p:nvSpPr>
          <p:cNvPr id="605" name="Google Shape;605;p35"/>
          <p:cNvSpPr/>
          <p:nvPr/>
        </p:nvSpPr>
        <p:spPr>
          <a:xfrm>
            <a:off x="10345243" y="4281754"/>
            <a:ext cx="1110318" cy="1657191"/>
          </a:xfrm>
          <a:custGeom>
            <a:rect b="b" l="l" r="r" t="t"/>
            <a:pathLst>
              <a:path extrusionOk="0" h="1657191" w="1110318">
                <a:moveTo>
                  <a:pt x="0" y="0"/>
                </a:moveTo>
                <a:lnTo>
                  <a:pt x="1110318" y="0"/>
                </a:lnTo>
                <a:lnTo>
                  <a:pt x="1110318" y="1657191"/>
                </a:lnTo>
                <a:lnTo>
                  <a:pt x="0" y="1657191"/>
                </a:lnTo>
                <a:lnTo>
                  <a:pt x="0" y="0"/>
                </a:lnTo>
                <a:close/>
              </a:path>
            </a:pathLst>
          </a:custGeom>
          <a:blipFill rotWithShape="1">
            <a:blip r:embed="rId19">
              <a:alphaModFix/>
            </a:blip>
            <a:stretch>
              <a:fillRect b="0" l="0" r="0" t="0"/>
            </a:stretch>
          </a:blipFill>
          <a:ln>
            <a:noFill/>
          </a:ln>
        </p:spPr>
      </p:sp>
      <p:sp>
        <p:nvSpPr>
          <p:cNvPr id="606" name="Google Shape;606;p35"/>
          <p:cNvSpPr/>
          <p:nvPr/>
        </p:nvSpPr>
        <p:spPr>
          <a:xfrm>
            <a:off x="3011046" y="4630289"/>
            <a:ext cx="1641234" cy="960122"/>
          </a:xfrm>
          <a:custGeom>
            <a:rect b="b" l="l" r="r" t="t"/>
            <a:pathLst>
              <a:path extrusionOk="0" h="960122" w="1641234">
                <a:moveTo>
                  <a:pt x="0" y="0"/>
                </a:moveTo>
                <a:lnTo>
                  <a:pt x="1641233" y="0"/>
                </a:lnTo>
                <a:lnTo>
                  <a:pt x="1641233" y="960121"/>
                </a:lnTo>
                <a:lnTo>
                  <a:pt x="0" y="960121"/>
                </a:lnTo>
                <a:lnTo>
                  <a:pt x="0" y="0"/>
                </a:lnTo>
                <a:close/>
              </a:path>
            </a:pathLst>
          </a:custGeom>
          <a:blipFill rotWithShape="1">
            <a:blip r:embed="rId20">
              <a:alphaModFix/>
            </a:blip>
            <a:stretch>
              <a:fillRect b="0" l="0" r="0" t="0"/>
            </a:stretch>
          </a:blipFill>
          <a:ln>
            <a:noFill/>
          </a:ln>
        </p:spPr>
      </p:sp>
      <p:sp>
        <p:nvSpPr>
          <p:cNvPr id="607" name="Google Shape;607;p35"/>
          <p:cNvSpPr/>
          <p:nvPr/>
        </p:nvSpPr>
        <p:spPr>
          <a:xfrm>
            <a:off x="1137168" y="1194990"/>
            <a:ext cx="877663" cy="1617811"/>
          </a:xfrm>
          <a:custGeom>
            <a:rect b="b" l="l" r="r" t="t"/>
            <a:pathLst>
              <a:path extrusionOk="0" h="1617811" w="877663">
                <a:moveTo>
                  <a:pt x="0" y="0"/>
                </a:moveTo>
                <a:lnTo>
                  <a:pt x="877663" y="0"/>
                </a:lnTo>
                <a:lnTo>
                  <a:pt x="877663" y="1617812"/>
                </a:lnTo>
                <a:lnTo>
                  <a:pt x="0" y="1617812"/>
                </a:lnTo>
                <a:lnTo>
                  <a:pt x="0" y="0"/>
                </a:lnTo>
                <a:close/>
              </a:path>
            </a:pathLst>
          </a:custGeom>
          <a:blipFill rotWithShape="1">
            <a:blip r:embed="rId21">
              <a:alphaModFix/>
            </a:blip>
            <a:stretch>
              <a:fillRect b="0" l="0" r="0" t="0"/>
            </a:stretch>
          </a:blipFill>
          <a:ln>
            <a:noFill/>
          </a:ln>
        </p:spPr>
      </p:sp>
      <p:sp>
        <p:nvSpPr>
          <p:cNvPr id="608" name="Google Shape;608;p35"/>
          <p:cNvSpPr/>
          <p:nvPr/>
        </p:nvSpPr>
        <p:spPr>
          <a:xfrm>
            <a:off x="5082762" y="4164486"/>
            <a:ext cx="1996547" cy="1891728"/>
          </a:xfrm>
          <a:custGeom>
            <a:rect b="b" l="l" r="r" t="t"/>
            <a:pathLst>
              <a:path extrusionOk="0" h="1891728" w="1996547">
                <a:moveTo>
                  <a:pt x="0" y="0"/>
                </a:moveTo>
                <a:lnTo>
                  <a:pt x="1996547" y="0"/>
                </a:lnTo>
                <a:lnTo>
                  <a:pt x="1996547" y="1891728"/>
                </a:lnTo>
                <a:lnTo>
                  <a:pt x="0" y="1891728"/>
                </a:lnTo>
                <a:lnTo>
                  <a:pt x="0" y="0"/>
                </a:lnTo>
                <a:close/>
              </a:path>
            </a:pathLst>
          </a:custGeom>
          <a:blipFill rotWithShape="1">
            <a:blip r:embed="rId22">
              <a:alphaModFix/>
            </a:blip>
            <a:stretch>
              <a:fillRect b="0" l="0" r="0" t="0"/>
            </a:stretch>
          </a:blipFill>
          <a:ln>
            <a:noFill/>
          </a:ln>
        </p:spPr>
      </p:sp>
      <p:sp>
        <p:nvSpPr>
          <p:cNvPr id="609" name="Google Shape;609;p35"/>
          <p:cNvSpPr/>
          <p:nvPr/>
        </p:nvSpPr>
        <p:spPr>
          <a:xfrm>
            <a:off x="10868160" y="1272901"/>
            <a:ext cx="1827487" cy="1461990"/>
          </a:xfrm>
          <a:custGeom>
            <a:rect b="b" l="l" r="r" t="t"/>
            <a:pathLst>
              <a:path extrusionOk="0" h="1461990" w="1827487">
                <a:moveTo>
                  <a:pt x="0" y="0"/>
                </a:moveTo>
                <a:lnTo>
                  <a:pt x="1827487" y="0"/>
                </a:lnTo>
                <a:lnTo>
                  <a:pt x="1827487" y="1461990"/>
                </a:lnTo>
                <a:lnTo>
                  <a:pt x="0" y="1461990"/>
                </a:lnTo>
                <a:lnTo>
                  <a:pt x="0" y="0"/>
                </a:lnTo>
                <a:close/>
              </a:path>
            </a:pathLst>
          </a:custGeom>
          <a:blipFill rotWithShape="1">
            <a:blip r:embed="rId23">
              <a:alphaModFix/>
            </a:blip>
            <a:stretch>
              <a:fillRect b="0" l="0" r="0" t="0"/>
            </a:stretch>
          </a:blipFill>
          <a:ln>
            <a:noFill/>
          </a:ln>
        </p:spPr>
      </p:sp>
      <p:sp>
        <p:nvSpPr>
          <p:cNvPr id="610" name="Google Shape;610;p35"/>
          <p:cNvSpPr/>
          <p:nvPr/>
        </p:nvSpPr>
        <p:spPr>
          <a:xfrm>
            <a:off x="3177298" y="1028700"/>
            <a:ext cx="1650519" cy="1950392"/>
          </a:xfrm>
          <a:custGeom>
            <a:rect b="b" l="l" r="r" t="t"/>
            <a:pathLst>
              <a:path extrusionOk="0" h="1950392" w="1650519">
                <a:moveTo>
                  <a:pt x="0" y="0"/>
                </a:moveTo>
                <a:lnTo>
                  <a:pt x="1650519" y="0"/>
                </a:lnTo>
                <a:lnTo>
                  <a:pt x="1650519" y="1950392"/>
                </a:lnTo>
                <a:lnTo>
                  <a:pt x="0" y="1950392"/>
                </a:lnTo>
                <a:lnTo>
                  <a:pt x="0" y="0"/>
                </a:lnTo>
                <a:close/>
              </a:path>
            </a:pathLst>
          </a:custGeom>
          <a:blipFill rotWithShape="1">
            <a:blip r:embed="rId24">
              <a:alphaModFix/>
            </a:blip>
            <a:stretch>
              <a:fillRect b="0" l="0" r="0" t="0"/>
            </a:stretch>
          </a:blipFill>
          <a:ln>
            <a:noFill/>
          </a:ln>
        </p:spPr>
      </p:sp>
      <p:sp>
        <p:nvSpPr>
          <p:cNvPr id="611" name="Google Shape;611;p35"/>
          <p:cNvSpPr/>
          <p:nvPr/>
        </p:nvSpPr>
        <p:spPr>
          <a:xfrm>
            <a:off x="13858114" y="1316313"/>
            <a:ext cx="923080" cy="1375166"/>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25">
              <a:alphaModFix/>
            </a:blip>
            <a:stretch>
              <a:fillRect b="0" l="0" r="0" t="0"/>
            </a:stretch>
          </a:blipFill>
          <a:ln>
            <a:noFill/>
          </a:ln>
        </p:spPr>
      </p:sp>
      <p:sp>
        <p:nvSpPr>
          <p:cNvPr id="612" name="Google Shape;612;p35"/>
          <p:cNvSpPr/>
          <p:nvPr/>
        </p:nvSpPr>
        <p:spPr>
          <a:xfrm>
            <a:off x="15943660" y="1052970"/>
            <a:ext cx="1630837" cy="1901851"/>
          </a:xfrm>
          <a:custGeom>
            <a:rect b="b" l="l" r="r" t="t"/>
            <a:pathLst>
              <a:path extrusionOk="0" h="1901851" w="1630837">
                <a:moveTo>
                  <a:pt x="0" y="0"/>
                </a:moveTo>
                <a:lnTo>
                  <a:pt x="1630837" y="0"/>
                </a:lnTo>
                <a:lnTo>
                  <a:pt x="1630837" y="1901851"/>
                </a:lnTo>
                <a:lnTo>
                  <a:pt x="0" y="1901851"/>
                </a:lnTo>
                <a:lnTo>
                  <a:pt x="0" y="0"/>
                </a:lnTo>
                <a:close/>
              </a:path>
            </a:pathLst>
          </a:custGeom>
          <a:blipFill rotWithShape="1">
            <a:blip r:embed="rId26">
              <a:alphaModFix/>
            </a:blip>
            <a:stretch>
              <a:fillRect b="0" l="0" r="0" t="0"/>
            </a:stretch>
          </a:blipFill>
          <a:ln>
            <a:noFill/>
          </a:ln>
        </p:spPr>
      </p:sp>
      <p:sp>
        <p:nvSpPr>
          <p:cNvPr id="613" name="Google Shape;613;p35"/>
          <p:cNvSpPr/>
          <p:nvPr/>
        </p:nvSpPr>
        <p:spPr>
          <a:xfrm>
            <a:off x="14010514" y="1468713"/>
            <a:ext cx="923080" cy="1375166"/>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25">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138" name="Shape 138"/>
        <p:cNvGrpSpPr/>
        <p:nvPr/>
      </p:nvGrpSpPr>
      <p:grpSpPr>
        <a:xfrm>
          <a:off x="0" y="0"/>
          <a:ext cx="0" cy="0"/>
          <a:chOff x="0" y="0"/>
          <a:chExt cx="0" cy="0"/>
        </a:xfrm>
      </p:grpSpPr>
      <p:pic>
        <p:nvPicPr>
          <p:cNvPr id="139" name="Google Shape;139;p15"/>
          <p:cNvPicPr preferRelativeResize="0"/>
          <p:nvPr/>
        </p:nvPicPr>
        <p:blipFill>
          <a:blip r:embed="rId3">
            <a:alphaModFix/>
          </a:blip>
          <a:stretch>
            <a:fillRect/>
          </a:stretch>
        </p:blipFill>
        <p:spPr>
          <a:xfrm>
            <a:off x="658158" y="519523"/>
            <a:ext cx="16971684" cy="9281376"/>
          </a:xfrm>
          <a:prstGeom prst="rect">
            <a:avLst/>
          </a:prstGeom>
          <a:noFill/>
          <a:ln>
            <a:noFill/>
          </a:ln>
        </p:spPr>
      </p:pic>
      <p:sp>
        <p:nvSpPr>
          <p:cNvPr id="140" name="Google Shape;140;p15"/>
          <p:cNvSpPr txBox="1"/>
          <p:nvPr/>
        </p:nvSpPr>
        <p:spPr>
          <a:xfrm>
            <a:off x="1731918" y="1179600"/>
            <a:ext cx="11045400" cy="220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164">
                <a:solidFill>
                  <a:schemeClr val="dk1"/>
                </a:solidFill>
                <a:latin typeface="Dosis"/>
                <a:ea typeface="Dosis"/>
                <a:cs typeface="Dosis"/>
                <a:sym typeface="Dosis"/>
              </a:rPr>
              <a:t>Cuántas personas  con TEA hay en CHILE?</a:t>
            </a:r>
            <a:endParaRPr sz="400">
              <a:solidFill>
                <a:schemeClr val="dk1"/>
              </a:solidFill>
              <a:latin typeface="Dosis"/>
              <a:ea typeface="Dosis"/>
              <a:cs typeface="Dosis"/>
              <a:sym typeface="Dosis"/>
            </a:endParaRPr>
          </a:p>
        </p:txBody>
      </p:sp>
      <p:sp>
        <p:nvSpPr>
          <p:cNvPr id="141" name="Google Shape;141;p15"/>
          <p:cNvSpPr txBox="1"/>
          <p:nvPr/>
        </p:nvSpPr>
        <p:spPr>
          <a:xfrm>
            <a:off x="4381600" y="3847075"/>
            <a:ext cx="11045400" cy="415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Clr>
                <a:schemeClr val="dk1"/>
              </a:buClr>
              <a:buSzPts val="1100"/>
              <a:buFont typeface="Arial"/>
              <a:buNone/>
            </a:pPr>
            <a:r>
              <a:rPr b="1" lang="en-US" sz="2700" u="sng">
                <a:latin typeface="Dosis"/>
                <a:ea typeface="Dosis"/>
                <a:cs typeface="Dosis"/>
                <a:sym typeface="Dosis"/>
              </a:rPr>
              <a:t>Encuesta Nacional de Discapacidad y Dependencia (ENDIDE) de 2022</a:t>
            </a:r>
            <a:endParaRPr b="1" sz="2700" u="sng">
              <a:latin typeface="Dosis"/>
              <a:ea typeface="Dosis"/>
              <a:cs typeface="Dosis"/>
              <a:sym typeface="Dosis"/>
            </a:endParaRPr>
          </a:p>
        </p:txBody>
      </p:sp>
      <p:sp>
        <p:nvSpPr>
          <p:cNvPr id="142" name="Google Shape;142;p15"/>
          <p:cNvSpPr txBox="1"/>
          <p:nvPr/>
        </p:nvSpPr>
        <p:spPr>
          <a:xfrm>
            <a:off x="3189475" y="4912800"/>
            <a:ext cx="9588000" cy="12315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8000">
                <a:solidFill>
                  <a:srgbClr val="1155CC"/>
                </a:solidFill>
                <a:latin typeface="Dosis"/>
                <a:ea typeface="Dosis"/>
                <a:cs typeface="Dosis"/>
                <a:sym typeface="Dosis"/>
              </a:rPr>
              <a:t>44.594</a:t>
            </a:r>
            <a:r>
              <a:rPr b="1" lang="en-US" sz="5900">
                <a:solidFill>
                  <a:srgbClr val="1155CC"/>
                </a:solidFill>
                <a:latin typeface="Dosis"/>
                <a:ea typeface="Dosis"/>
                <a:cs typeface="Dosis"/>
                <a:sym typeface="Dosis"/>
              </a:rPr>
              <a:t> </a:t>
            </a:r>
            <a:r>
              <a:rPr b="1" lang="en-US" sz="5900">
                <a:solidFill>
                  <a:srgbClr val="2B2829"/>
                </a:solidFill>
                <a:latin typeface="Dosis"/>
                <a:ea typeface="Dosis"/>
                <a:cs typeface="Dosis"/>
                <a:sym typeface="Dosis"/>
              </a:rPr>
              <a:t> personas con TEA</a:t>
            </a:r>
            <a:endParaRPr sz="5900">
              <a:latin typeface="Dosis"/>
              <a:ea typeface="Dosis"/>
              <a:cs typeface="Dosis"/>
              <a:sym typeface="Dosis"/>
            </a:endParaRPr>
          </a:p>
        </p:txBody>
      </p:sp>
      <p:pic>
        <p:nvPicPr>
          <p:cNvPr id="143" name="Google Shape;143;p15"/>
          <p:cNvPicPr preferRelativeResize="0"/>
          <p:nvPr/>
        </p:nvPicPr>
        <p:blipFill>
          <a:blip r:embed="rId4">
            <a:alphaModFix/>
          </a:blip>
          <a:stretch>
            <a:fillRect/>
          </a:stretch>
        </p:blipFill>
        <p:spPr>
          <a:xfrm>
            <a:off x="15182873" y="5355645"/>
            <a:ext cx="1164117" cy="1379700"/>
          </a:xfrm>
          <a:prstGeom prst="rect">
            <a:avLst/>
          </a:prstGeom>
          <a:noFill/>
          <a:ln>
            <a:noFill/>
          </a:ln>
        </p:spPr>
      </p:pic>
      <p:sp>
        <p:nvSpPr>
          <p:cNvPr id="144" name="Google Shape;144;p15"/>
          <p:cNvSpPr/>
          <p:nvPr/>
        </p:nvSpPr>
        <p:spPr>
          <a:xfrm>
            <a:off x="12240641" y="1997789"/>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5">
              <a:alphaModFix amt="41000"/>
            </a:blip>
            <a:stretch>
              <a:fillRect b="0" l="0" r="0" t="0"/>
            </a:stretch>
          </a:blipFill>
          <a:ln>
            <a:noFill/>
          </a:ln>
        </p:spPr>
      </p:sp>
      <p:sp>
        <p:nvSpPr>
          <p:cNvPr id="145" name="Google Shape;145;p15"/>
          <p:cNvSpPr/>
          <p:nvPr/>
        </p:nvSpPr>
        <p:spPr>
          <a:xfrm flipH="1" rot="980163">
            <a:off x="3430395" y="3635834"/>
            <a:ext cx="708082" cy="1070488"/>
          </a:xfrm>
          <a:custGeom>
            <a:rect b="b" l="l" r="r" t="t"/>
            <a:pathLst>
              <a:path extrusionOk="0" h="3452065" w="2343089">
                <a:moveTo>
                  <a:pt x="0" y="0"/>
                </a:moveTo>
                <a:lnTo>
                  <a:pt x="2343089" y="0"/>
                </a:lnTo>
                <a:lnTo>
                  <a:pt x="2343089" y="3452065"/>
                </a:lnTo>
                <a:lnTo>
                  <a:pt x="0" y="3452065"/>
                </a:lnTo>
                <a:lnTo>
                  <a:pt x="0" y="0"/>
                </a:lnTo>
                <a:close/>
              </a:path>
            </a:pathLst>
          </a:custGeom>
          <a:blipFill rotWithShape="1">
            <a:blip r:embed="rId6">
              <a:alphaModFix/>
            </a:blip>
            <a:stretch>
              <a:fillRect b="0" l="0" r="0" t="0"/>
            </a:stretch>
          </a:blipFill>
          <a:ln>
            <a:noFill/>
          </a:ln>
        </p:spPr>
      </p:sp>
      <p:pic>
        <p:nvPicPr>
          <p:cNvPr id="146" name="Google Shape;146;p15"/>
          <p:cNvPicPr preferRelativeResize="0"/>
          <p:nvPr/>
        </p:nvPicPr>
        <p:blipFill>
          <a:blip r:embed="rId7">
            <a:alphaModFix/>
          </a:blip>
          <a:stretch>
            <a:fillRect/>
          </a:stretch>
        </p:blipFill>
        <p:spPr>
          <a:xfrm rot="10799974">
            <a:off x="1584816" y="4278055"/>
            <a:ext cx="1090764" cy="1436037"/>
          </a:xfrm>
          <a:prstGeom prst="rect">
            <a:avLst/>
          </a:prstGeom>
          <a:noFill/>
          <a:ln>
            <a:noFill/>
          </a:ln>
        </p:spPr>
      </p:pic>
      <p:sp>
        <p:nvSpPr>
          <p:cNvPr id="147" name="Google Shape;147;p15"/>
          <p:cNvSpPr/>
          <p:nvPr/>
        </p:nvSpPr>
        <p:spPr>
          <a:xfrm flipH="1" rot="10800000">
            <a:off x="3189475" y="5975710"/>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8">
              <a:alphaModFix/>
            </a:blip>
            <a:stretch>
              <a:fillRect b="0" l="0" r="0" t="0"/>
            </a:stretch>
          </a:blipFill>
          <a:ln>
            <a:noFill/>
          </a:ln>
        </p:spPr>
      </p:sp>
      <p:sp>
        <p:nvSpPr>
          <p:cNvPr id="148" name="Google Shape;148;p15"/>
          <p:cNvSpPr txBox="1"/>
          <p:nvPr/>
        </p:nvSpPr>
        <p:spPr>
          <a:xfrm>
            <a:off x="4381600" y="4272963"/>
            <a:ext cx="11045400" cy="400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Clr>
                <a:schemeClr val="dk1"/>
              </a:buClr>
              <a:buSzPts val="1100"/>
              <a:buFont typeface="Arial"/>
              <a:buNone/>
            </a:pPr>
            <a:r>
              <a:rPr b="1" i="1" lang="en-US" sz="2600">
                <a:latin typeface="Dosis"/>
                <a:ea typeface="Dosis"/>
                <a:cs typeface="Dosis"/>
                <a:sym typeface="Dosis"/>
              </a:rPr>
              <a:t>Población adulta</a:t>
            </a:r>
            <a:endParaRPr b="1" i="1" sz="2600">
              <a:latin typeface="Dosis"/>
              <a:ea typeface="Dosis"/>
              <a:cs typeface="Dosis"/>
              <a:sym typeface="Dosis"/>
            </a:endParaRPr>
          </a:p>
        </p:txBody>
      </p:sp>
      <p:sp>
        <p:nvSpPr>
          <p:cNvPr id="149" name="Google Shape;149;p15"/>
          <p:cNvSpPr txBox="1"/>
          <p:nvPr/>
        </p:nvSpPr>
        <p:spPr>
          <a:xfrm>
            <a:off x="6514025" y="6383925"/>
            <a:ext cx="6959100" cy="754200"/>
          </a:xfrm>
          <a:prstGeom prst="rect">
            <a:avLst/>
          </a:prstGeom>
          <a:noFill/>
          <a:ln>
            <a:noFill/>
          </a:ln>
        </p:spPr>
        <p:txBody>
          <a:bodyPr anchorCtr="0" anchor="t" bIns="0" lIns="0" spcFirstLastPara="1" rIns="0" wrap="square" tIns="0">
            <a:spAutoFit/>
          </a:bodyPr>
          <a:lstStyle/>
          <a:p>
            <a:pPr indent="-457200" lvl="0" marL="457200" marR="0" rtl="0" algn="l">
              <a:lnSpc>
                <a:spcPct val="151004"/>
              </a:lnSpc>
              <a:spcBef>
                <a:spcPts val="0"/>
              </a:spcBef>
              <a:spcAft>
                <a:spcPts val="0"/>
              </a:spcAft>
              <a:buClr>
                <a:srgbClr val="2B2829"/>
              </a:buClr>
              <a:buSzPts val="3600"/>
              <a:buFont typeface="Dosis"/>
              <a:buChar char="➔"/>
            </a:pPr>
            <a:r>
              <a:rPr b="1" lang="en-US" sz="4900">
                <a:solidFill>
                  <a:srgbClr val="2B2829"/>
                </a:solidFill>
                <a:latin typeface="Dosis"/>
                <a:ea typeface="Dosis"/>
                <a:cs typeface="Dosis"/>
                <a:sym typeface="Dosis"/>
              </a:rPr>
              <a:t>49%</a:t>
            </a:r>
            <a:r>
              <a:rPr b="1" lang="en-US" sz="3400">
                <a:solidFill>
                  <a:srgbClr val="2B2829"/>
                </a:solidFill>
                <a:latin typeface="Dosis"/>
                <a:ea typeface="Dosis"/>
                <a:cs typeface="Dosis"/>
                <a:sym typeface="Dosis"/>
              </a:rPr>
              <a:t> </a:t>
            </a:r>
            <a:r>
              <a:rPr b="1" lang="en-US" sz="3400">
                <a:solidFill>
                  <a:srgbClr val="2B2829"/>
                </a:solidFill>
                <a:latin typeface="Dosis"/>
                <a:ea typeface="Dosis"/>
                <a:cs typeface="Dosis"/>
                <a:sym typeface="Dosis"/>
              </a:rPr>
              <a:t>Con </a:t>
            </a:r>
            <a:r>
              <a:rPr b="1" lang="en-US" sz="3400">
                <a:solidFill>
                  <a:srgbClr val="2B2829"/>
                </a:solidFill>
                <a:latin typeface="Dosis"/>
                <a:ea typeface="Dosis"/>
                <a:cs typeface="Dosis"/>
                <a:sym typeface="Dosis"/>
              </a:rPr>
              <a:t>discapacidad</a:t>
            </a:r>
            <a:endParaRPr b="1" sz="3400">
              <a:latin typeface="Dosis"/>
              <a:ea typeface="Dosis"/>
              <a:cs typeface="Dosis"/>
              <a:sym typeface="Dosis"/>
            </a:endParaRPr>
          </a:p>
        </p:txBody>
      </p:sp>
      <p:sp>
        <p:nvSpPr>
          <p:cNvPr id="150" name="Google Shape;150;p15"/>
          <p:cNvSpPr txBox="1"/>
          <p:nvPr/>
        </p:nvSpPr>
        <p:spPr>
          <a:xfrm>
            <a:off x="2230875" y="8000925"/>
            <a:ext cx="14652300" cy="1525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b="1" lang="en-US" sz="2700">
                <a:solidFill>
                  <a:srgbClr val="A61C00"/>
                </a:solidFill>
                <a:latin typeface="Dosis"/>
                <a:ea typeface="Dosis"/>
                <a:cs typeface="Dosis"/>
                <a:sym typeface="Dosis"/>
              </a:rPr>
              <a:t>2022-2023 </a:t>
            </a:r>
            <a:r>
              <a:rPr b="1" lang="en-US" sz="2700">
                <a:latin typeface="Dosis"/>
                <a:ea typeface="Dosis"/>
                <a:cs typeface="Dosis"/>
                <a:sym typeface="Dosis"/>
              </a:rPr>
              <a:t>existen 46.798 personas autistas en el sistema educativo, 42.945 en escuelas regulares con programas de integración (PIE), 2.286 en escuelas especiales de discapacidad y 1.567 en jardines JUNJI</a:t>
            </a:r>
            <a:endParaRPr b="1" sz="2700">
              <a:latin typeface="Dosis"/>
              <a:ea typeface="Dosis"/>
              <a:cs typeface="Dosis"/>
              <a:sym typeface="Dosis"/>
            </a:endParaRPr>
          </a:p>
          <a:p>
            <a:pPr indent="0" lvl="0" marL="0" rtl="0" algn="l">
              <a:lnSpc>
                <a:spcPct val="115000"/>
              </a:lnSpc>
              <a:spcBef>
                <a:spcPts val="1200"/>
              </a:spcBef>
              <a:spcAft>
                <a:spcPts val="1200"/>
              </a:spcAft>
              <a:buClr>
                <a:schemeClr val="dk1"/>
              </a:buClr>
              <a:buSzPts val="1100"/>
              <a:buFont typeface="Arial"/>
              <a:buNone/>
            </a:pPr>
            <a:r>
              <a:t/>
            </a:r>
            <a:endParaRPr b="1" sz="2700">
              <a:latin typeface="Dosis"/>
              <a:ea typeface="Dosis"/>
              <a:cs typeface="Dosis"/>
              <a:sym typeface="Dosis"/>
            </a:endParaRPr>
          </a:p>
        </p:txBody>
      </p:sp>
      <p:sp>
        <p:nvSpPr>
          <p:cNvPr id="151" name="Google Shape;151;p15"/>
          <p:cNvSpPr/>
          <p:nvPr/>
        </p:nvSpPr>
        <p:spPr>
          <a:xfrm flipH="1" rot="980163">
            <a:off x="1538420" y="7331734"/>
            <a:ext cx="708082" cy="1070488"/>
          </a:xfrm>
          <a:custGeom>
            <a:rect b="b" l="l" r="r" t="t"/>
            <a:pathLst>
              <a:path extrusionOk="0" h="3452065" w="2343089">
                <a:moveTo>
                  <a:pt x="0" y="0"/>
                </a:moveTo>
                <a:lnTo>
                  <a:pt x="2343089" y="0"/>
                </a:lnTo>
                <a:lnTo>
                  <a:pt x="2343089" y="3452065"/>
                </a:lnTo>
                <a:lnTo>
                  <a:pt x="0" y="3452065"/>
                </a:lnTo>
                <a:lnTo>
                  <a:pt x="0" y="0"/>
                </a:lnTo>
                <a:close/>
              </a:path>
            </a:pathLst>
          </a:custGeom>
          <a:blipFill rotWithShape="1">
            <a:blip r:embed="rId6">
              <a:alphaModFix/>
            </a:blip>
            <a:stretch>
              <a:fillRect b="0" l="0" r="0" t="0"/>
            </a:stretch>
          </a:blipFill>
          <a:ln>
            <a:noFill/>
          </a:ln>
        </p:spPr>
      </p:sp>
      <p:sp>
        <p:nvSpPr>
          <p:cNvPr id="152" name="Google Shape;152;p15"/>
          <p:cNvSpPr/>
          <p:nvPr/>
        </p:nvSpPr>
        <p:spPr>
          <a:xfrm>
            <a:off x="12240641" y="5355639"/>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5">
              <a:alphaModFix amt="41000"/>
            </a:blip>
            <a:stretch>
              <a:fillRect b="0" l="0" r="0" t="0"/>
            </a:stretch>
          </a:blipFill>
          <a:ln>
            <a:noFill/>
          </a:ln>
        </p:spPr>
      </p:sp>
      <p:pic>
        <p:nvPicPr>
          <p:cNvPr id="153" name="Google Shape;153;p15"/>
          <p:cNvPicPr preferRelativeResize="0"/>
          <p:nvPr/>
        </p:nvPicPr>
        <p:blipFill>
          <a:blip r:embed="rId9">
            <a:alphaModFix/>
          </a:blip>
          <a:stretch>
            <a:fillRect/>
          </a:stretch>
        </p:blipFill>
        <p:spPr>
          <a:xfrm>
            <a:off x="14574024" y="1406700"/>
            <a:ext cx="2080675" cy="1894725"/>
          </a:xfrm>
          <a:prstGeom prst="rect">
            <a:avLst/>
          </a:prstGeom>
          <a:noFill/>
          <a:ln>
            <a:noFill/>
          </a:ln>
        </p:spPr>
      </p:pic>
      <p:sp>
        <p:nvSpPr>
          <p:cNvPr id="154" name="Google Shape;154;p15"/>
          <p:cNvSpPr/>
          <p:nvPr/>
        </p:nvSpPr>
        <p:spPr>
          <a:xfrm flipH="1" rot="10800000">
            <a:off x="8428850" y="7016072"/>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158" name="Shape 158"/>
        <p:cNvGrpSpPr/>
        <p:nvPr/>
      </p:nvGrpSpPr>
      <p:grpSpPr>
        <a:xfrm>
          <a:off x="0" y="0"/>
          <a:ext cx="0" cy="0"/>
          <a:chOff x="0" y="0"/>
          <a:chExt cx="0" cy="0"/>
        </a:xfrm>
      </p:grpSpPr>
      <p:pic>
        <p:nvPicPr>
          <p:cNvPr id="159" name="Google Shape;159;p16"/>
          <p:cNvPicPr preferRelativeResize="0"/>
          <p:nvPr/>
        </p:nvPicPr>
        <p:blipFill>
          <a:blip r:embed="rId3">
            <a:alphaModFix/>
          </a:blip>
          <a:stretch>
            <a:fillRect/>
          </a:stretch>
        </p:blipFill>
        <p:spPr>
          <a:xfrm>
            <a:off x="658158" y="519523"/>
            <a:ext cx="16971684" cy="9281376"/>
          </a:xfrm>
          <a:prstGeom prst="rect">
            <a:avLst/>
          </a:prstGeom>
          <a:noFill/>
          <a:ln>
            <a:noFill/>
          </a:ln>
        </p:spPr>
      </p:pic>
      <p:grpSp>
        <p:nvGrpSpPr>
          <p:cNvPr id="160" name="Google Shape;160;p16"/>
          <p:cNvGrpSpPr/>
          <p:nvPr/>
        </p:nvGrpSpPr>
        <p:grpSpPr>
          <a:xfrm>
            <a:off x="11426593" y="1501835"/>
            <a:ext cx="4696748" cy="3722958"/>
            <a:chOff x="0" y="-19050"/>
            <a:chExt cx="1161900" cy="921000"/>
          </a:xfrm>
        </p:grpSpPr>
        <p:sp>
          <p:nvSpPr>
            <p:cNvPr id="161" name="Google Shape;161;p16"/>
            <p:cNvSpPr/>
            <p:nvPr/>
          </p:nvSpPr>
          <p:spPr>
            <a:xfrm>
              <a:off x="0" y="0"/>
              <a:ext cx="1161752" cy="901826"/>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txBox="1"/>
            <p:nvPr/>
          </p:nvSpPr>
          <p:spPr>
            <a:xfrm>
              <a:off x="0" y="-19050"/>
              <a:ext cx="1161900" cy="9210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3" name="Google Shape;163;p16"/>
          <p:cNvSpPr txBox="1"/>
          <p:nvPr/>
        </p:nvSpPr>
        <p:spPr>
          <a:xfrm>
            <a:off x="1864799" y="4026050"/>
            <a:ext cx="7030500" cy="1385400"/>
          </a:xfrm>
          <a:prstGeom prst="rect">
            <a:avLst/>
          </a:prstGeom>
          <a:noFill/>
          <a:ln>
            <a:noFill/>
          </a:ln>
        </p:spPr>
        <p:txBody>
          <a:bodyPr anchorCtr="0" anchor="t" bIns="0" lIns="0" spcFirstLastPara="1" rIns="0" wrap="square" tIns="0">
            <a:spAutoFit/>
          </a:bodyPr>
          <a:lstStyle/>
          <a:p>
            <a:pPr indent="-419100" lvl="0" marL="914400" marR="0" rtl="0" algn="l">
              <a:lnSpc>
                <a:spcPct val="100000"/>
              </a:lnSpc>
              <a:spcBef>
                <a:spcPts val="0"/>
              </a:spcBef>
              <a:spcAft>
                <a:spcPts val="0"/>
              </a:spcAft>
              <a:buClr>
                <a:schemeClr val="dk1"/>
              </a:buClr>
              <a:buSzPts val="3000"/>
              <a:buFont typeface="Dosis"/>
              <a:buChar char="➔"/>
            </a:pPr>
            <a:r>
              <a:rPr lang="en-US" sz="3000">
                <a:solidFill>
                  <a:schemeClr val="dk1"/>
                </a:solidFill>
                <a:latin typeface="Dosis"/>
                <a:ea typeface="Dosis"/>
                <a:cs typeface="Dosis"/>
                <a:sym typeface="Dosis"/>
              </a:rPr>
              <a:t>Apoyar y formar a niños y niñas con Trastorno del Espectro Autista (TEA) y condiciones afines.</a:t>
            </a:r>
            <a:endParaRPr sz="3000">
              <a:solidFill>
                <a:schemeClr val="dk1"/>
              </a:solidFill>
              <a:latin typeface="Dosis"/>
              <a:ea typeface="Dosis"/>
              <a:cs typeface="Dosis"/>
              <a:sym typeface="Dosis"/>
            </a:endParaRPr>
          </a:p>
        </p:txBody>
      </p:sp>
      <p:sp>
        <p:nvSpPr>
          <p:cNvPr id="164" name="Google Shape;164;p16"/>
          <p:cNvSpPr txBox="1"/>
          <p:nvPr/>
        </p:nvSpPr>
        <p:spPr>
          <a:xfrm>
            <a:off x="1941005" y="1730425"/>
            <a:ext cx="4410900" cy="13797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8964">
                <a:solidFill>
                  <a:schemeClr val="dk1"/>
                </a:solidFill>
                <a:latin typeface="Dosis"/>
                <a:ea typeface="Dosis"/>
                <a:cs typeface="Dosis"/>
                <a:sym typeface="Dosis"/>
              </a:rPr>
              <a:t>CLIENTE</a:t>
            </a:r>
            <a:endParaRPr sz="2200">
              <a:solidFill>
                <a:schemeClr val="dk1"/>
              </a:solidFill>
              <a:latin typeface="Dosis"/>
              <a:ea typeface="Dosis"/>
              <a:cs typeface="Dosis"/>
              <a:sym typeface="Dosis"/>
            </a:endParaRPr>
          </a:p>
        </p:txBody>
      </p:sp>
      <p:pic>
        <p:nvPicPr>
          <p:cNvPr id="165" name="Google Shape;165;p16"/>
          <p:cNvPicPr preferRelativeResize="0"/>
          <p:nvPr/>
        </p:nvPicPr>
        <p:blipFill rotWithShape="1">
          <a:blip r:embed="rId4">
            <a:alphaModFix/>
          </a:blip>
          <a:srcRect b="25121" l="24128" r="15276" t="33195"/>
          <a:stretch/>
        </p:blipFill>
        <p:spPr>
          <a:xfrm>
            <a:off x="11569500" y="1710150"/>
            <a:ext cx="4410949" cy="3371299"/>
          </a:xfrm>
          <a:prstGeom prst="rect">
            <a:avLst/>
          </a:prstGeom>
          <a:noFill/>
          <a:ln cap="flat" cmpd="sng" w="9525">
            <a:solidFill>
              <a:srgbClr val="FFFFFF"/>
            </a:solidFill>
            <a:prstDash val="solid"/>
            <a:round/>
            <a:headEnd len="sm" w="sm" type="none"/>
            <a:tailEnd len="sm" w="sm" type="none"/>
          </a:ln>
        </p:spPr>
      </p:pic>
      <p:sp>
        <p:nvSpPr>
          <p:cNvPr id="166" name="Google Shape;166;p16"/>
          <p:cNvSpPr txBox="1"/>
          <p:nvPr/>
        </p:nvSpPr>
        <p:spPr>
          <a:xfrm>
            <a:off x="7561150" y="2014950"/>
            <a:ext cx="3932100" cy="2109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b="1" lang="en-US" sz="2700" u="sng">
                <a:solidFill>
                  <a:schemeClr val="dk1"/>
                </a:solidFill>
                <a:latin typeface="Dosis"/>
                <a:ea typeface="Dosis"/>
                <a:cs typeface="Dosis"/>
                <a:sym typeface="Dosis"/>
              </a:rPr>
              <a:t>C</a:t>
            </a:r>
            <a:r>
              <a:rPr b="1" lang="en-US" sz="2900" u="sng">
                <a:solidFill>
                  <a:schemeClr val="dk1"/>
                </a:solidFill>
                <a:latin typeface="Dosis"/>
                <a:ea typeface="Dosis"/>
                <a:cs typeface="Dosis"/>
                <a:sym typeface="Dosis"/>
              </a:rPr>
              <a:t>olegio Alta Vida</a:t>
            </a:r>
            <a:r>
              <a:rPr b="1" lang="en-US" sz="2900">
                <a:solidFill>
                  <a:schemeClr val="dk1"/>
                </a:solidFill>
                <a:latin typeface="Dosis"/>
                <a:ea typeface="Dosis"/>
                <a:cs typeface="Dosis"/>
                <a:sym typeface="Dosis"/>
              </a:rPr>
              <a:t> ubicado en </a:t>
            </a:r>
            <a:r>
              <a:rPr b="1" lang="en-US" sz="2900">
                <a:solidFill>
                  <a:schemeClr val="dk1"/>
                </a:solidFill>
                <a:latin typeface="Dosis"/>
                <a:ea typeface="Dosis"/>
                <a:cs typeface="Dosis"/>
                <a:sym typeface="Dosis"/>
              </a:rPr>
              <a:t>Valparaíso</a:t>
            </a:r>
            <a:r>
              <a:rPr b="1" lang="en-US" sz="2900">
                <a:solidFill>
                  <a:schemeClr val="dk1"/>
                </a:solidFill>
                <a:latin typeface="Dosis"/>
                <a:ea typeface="Dosis"/>
                <a:cs typeface="Dosis"/>
                <a:sym typeface="Dosis"/>
              </a:rPr>
              <a:t>, Placilla de peñuelas</a:t>
            </a:r>
            <a:r>
              <a:rPr b="1" lang="en-US" sz="2700">
                <a:solidFill>
                  <a:schemeClr val="dk1"/>
                </a:solidFill>
                <a:latin typeface="Dosis"/>
                <a:ea typeface="Dosis"/>
                <a:cs typeface="Dosis"/>
                <a:sym typeface="Dosis"/>
              </a:rPr>
              <a:t>.</a:t>
            </a:r>
            <a:endParaRPr b="1" sz="2700">
              <a:solidFill>
                <a:schemeClr val="dk1"/>
              </a:solidFill>
              <a:latin typeface="Dosis"/>
              <a:ea typeface="Dosis"/>
              <a:cs typeface="Dosis"/>
              <a:sym typeface="Dosis"/>
            </a:endParaRPr>
          </a:p>
          <a:p>
            <a:pPr indent="0" lvl="0" marL="0" marR="0" rtl="0" algn="l">
              <a:lnSpc>
                <a:spcPct val="154000"/>
              </a:lnSpc>
              <a:spcBef>
                <a:spcPts val="1200"/>
              </a:spcBef>
              <a:spcAft>
                <a:spcPts val="0"/>
              </a:spcAft>
              <a:buNone/>
            </a:pPr>
            <a:r>
              <a:t/>
            </a:r>
            <a:endParaRPr sz="2700">
              <a:solidFill>
                <a:schemeClr val="dk1"/>
              </a:solidFill>
              <a:latin typeface="Dosis"/>
              <a:ea typeface="Dosis"/>
              <a:cs typeface="Dosis"/>
              <a:sym typeface="Dosis"/>
            </a:endParaRPr>
          </a:p>
        </p:txBody>
      </p:sp>
      <p:sp>
        <p:nvSpPr>
          <p:cNvPr id="167" name="Google Shape;167;p16"/>
          <p:cNvSpPr txBox="1"/>
          <p:nvPr/>
        </p:nvSpPr>
        <p:spPr>
          <a:xfrm>
            <a:off x="2125228" y="3272175"/>
            <a:ext cx="7525200" cy="5541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3600">
                <a:solidFill>
                  <a:schemeClr val="dk1"/>
                </a:solidFill>
                <a:latin typeface="Dosis"/>
                <a:ea typeface="Dosis"/>
                <a:cs typeface="Dosis"/>
                <a:sym typeface="Dosis"/>
              </a:rPr>
              <a:t>Su misión:</a:t>
            </a:r>
            <a:endParaRPr sz="3600">
              <a:solidFill>
                <a:schemeClr val="dk1"/>
              </a:solidFill>
              <a:latin typeface="Dosis"/>
              <a:ea typeface="Dosis"/>
              <a:cs typeface="Dosis"/>
              <a:sym typeface="Dosis"/>
            </a:endParaRPr>
          </a:p>
        </p:txBody>
      </p:sp>
      <p:sp>
        <p:nvSpPr>
          <p:cNvPr id="168" name="Google Shape;168;p16"/>
          <p:cNvSpPr/>
          <p:nvPr/>
        </p:nvSpPr>
        <p:spPr>
          <a:xfrm flipH="1" rot="10800000">
            <a:off x="2125225" y="3826274"/>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5">
              <a:alphaModFix/>
            </a:blip>
            <a:stretch>
              <a:fillRect b="0" l="0" r="0" t="0"/>
            </a:stretch>
          </a:blipFill>
          <a:ln>
            <a:noFill/>
          </a:ln>
        </p:spPr>
      </p:sp>
      <p:sp>
        <p:nvSpPr>
          <p:cNvPr id="169" name="Google Shape;169;p16"/>
          <p:cNvSpPr txBox="1"/>
          <p:nvPr/>
        </p:nvSpPr>
        <p:spPr>
          <a:xfrm>
            <a:off x="10325175" y="7076500"/>
            <a:ext cx="6795900" cy="1385400"/>
          </a:xfrm>
          <a:prstGeom prst="rect">
            <a:avLst/>
          </a:prstGeom>
          <a:noFill/>
          <a:ln>
            <a:noFill/>
          </a:ln>
        </p:spPr>
        <p:txBody>
          <a:bodyPr anchorCtr="0" anchor="t" bIns="0" lIns="0" spcFirstLastPara="1" rIns="0" wrap="square" tIns="0">
            <a:spAutoFit/>
          </a:bodyPr>
          <a:lstStyle/>
          <a:p>
            <a:pPr indent="-419100" lvl="0" marL="457200" rtl="0" algn="l">
              <a:lnSpc>
                <a:spcPct val="100000"/>
              </a:lnSpc>
              <a:spcBef>
                <a:spcPts val="0"/>
              </a:spcBef>
              <a:spcAft>
                <a:spcPts val="0"/>
              </a:spcAft>
              <a:buClr>
                <a:schemeClr val="dk1"/>
              </a:buClr>
              <a:buSzPts val="3000"/>
              <a:buFont typeface="Dosis"/>
              <a:buChar char="➔"/>
            </a:pPr>
            <a:r>
              <a:rPr lang="en-US" sz="3000">
                <a:solidFill>
                  <a:schemeClr val="dk1"/>
                </a:solidFill>
                <a:latin typeface="Dosis"/>
                <a:ea typeface="Dosis"/>
                <a:cs typeface="Dosis"/>
                <a:sym typeface="Dosis"/>
              </a:rPr>
              <a:t>Gestión de datos.</a:t>
            </a:r>
            <a:endParaRPr sz="3000">
              <a:solidFill>
                <a:schemeClr val="dk1"/>
              </a:solidFill>
              <a:latin typeface="Dosis"/>
              <a:ea typeface="Dosis"/>
              <a:cs typeface="Dosis"/>
              <a:sym typeface="Dosis"/>
            </a:endParaRPr>
          </a:p>
          <a:p>
            <a:pPr indent="-419100" lvl="0" marL="457200" rtl="0" algn="l">
              <a:lnSpc>
                <a:spcPct val="100000"/>
              </a:lnSpc>
              <a:spcBef>
                <a:spcPts val="0"/>
              </a:spcBef>
              <a:spcAft>
                <a:spcPts val="0"/>
              </a:spcAft>
              <a:buClr>
                <a:schemeClr val="dk1"/>
              </a:buClr>
              <a:buSzPts val="3000"/>
              <a:buFont typeface="Dosis"/>
              <a:buChar char="➔"/>
            </a:pPr>
            <a:r>
              <a:rPr lang="en-US" sz="3000">
                <a:solidFill>
                  <a:schemeClr val="dk1"/>
                </a:solidFill>
                <a:latin typeface="Dosis"/>
                <a:ea typeface="Dosis"/>
                <a:cs typeface="Dosis"/>
                <a:sym typeface="Dosis"/>
              </a:rPr>
              <a:t>Seguimiento personalizado académico y terapéutico.</a:t>
            </a:r>
            <a:endParaRPr sz="3000">
              <a:solidFill>
                <a:schemeClr val="dk1"/>
              </a:solidFill>
              <a:latin typeface="Dosis"/>
              <a:ea typeface="Dosis"/>
              <a:cs typeface="Dosis"/>
              <a:sym typeface="Dosis"/>
            </a:endParaRPr>
          </a:p>
        </p:txBody>
      </p:sp>
      <p:grpSp>
        <p:nvGrpSpPr>
          <p:cNvPr id="170" name="Google Shape;170;p16"/>
          <p:cNvGrpSpPr/>
          <p:nvPr/>
        </p:nvGrpSpPr>
        <p:grpSpPr>
          <a:xfrm>
            <a:off x="1864824" y="5922896"/>
            <a:ext cx="4091029" cy="2936358"/>
            <a:chOff x="1701475" y="6109827"/>
            <a:chExt cx="3830552" cy="2760513"/>
          </a:xfrm>
        </p:grpSpPr>
        <p:grpSp>
          <p:nvGrpSpPr>
            <p:cNvPr id="171" name="Google Shape;171;p16"/>
            <p:cNvGrpSpPr/>
            <p:nvPr/>
          </p:nvGrpSpPr>
          <p:grpSpPr>
            <a:xfrm>
              <a:off x="1701475" y="6109827"/>
              <a:ext cx="3830552" cy="2760513"/>
              <a:chOff x="0" y="-19050"/>
              <a:chExt cx="1161900" cy="921000"/>
            </a:xfrm>
          </p:grpSpPr>
          <p:sp>
            <p:nvSpPr>
              <p:cNvPr id="172" name="Google Shape;172;p16"/>
              <p:cNvSpPr/>
              <p:nvPr/>
            </p:nvSpPr>
            <p:spPr>
              <a:xfrm>
                <a:off x="0" y="0"/>
                <a:ext cx="1161752" cy="901826"/>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txBox="1"/>
              <p:nvPr/>
            </p:nvSpPr>
            <p:spPr>
              <a:xfrm>
                <a:off x="0" y="-19050"/>
                <a:ext cx="1161900" cy="9210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74" name="Google Shape;174;p16"/>
            <p:cNvPicPr preferRelativeResize="0"/>
            <p:nvPr/>
          </p:nvPicPr>
          <p:blipFill>
            <a:blip r:embed="rId6">
              <a:alphaModFix/>
            </a:blip>
            <a:stretch>
              <a:fillRect/>
            </a:stretch>
          </p:blipFill>
          <p:spPr>
            <a:xfrm>
              <a:off x="1818012" y="6340242"/>
              <a:ext cx="3597528" cy="2299711"/>
            </a:xfrm>
            <a:prstGeom prst="rect">
              <a:avLst/>
            </a:prstGeom>
            <a:noFill/>
            <a:ln cap="flat" cmpd="sng" w="9525">
              <a:solidFill>
                <a:srgbClr val="FFFFFF"/>
              </a:solidFill>
              <a:prstDash val="solid"/>
              <a:round/>
              <a:headEnd len="sm" w="sm" type="none"/>
              <a:tailEnd len="sm" w="sm" type="none"/>
            </a:ln>
          </p:spPr>
        </p:pic>
      </p:grpSp>
      <p:grpSp>
        <p:nvGrpSpPr>
          <p:cNvPr id="175" name="Google Shape;175;p16"/>
          <p:cNvGrpSpPr/>
          <p:nvPr/>
        </p:nvGrpSpPr>
        <p:grpSpPr>
          <a:xfrm>
            <a:off x="6375852" y="5355486"/>
            <a:ext cx="3072133" cy="2682668"/>
            <a:chOff x="7336025" y="5734100"/>
            <a:chExt cx="2074224" cy="1992031"/>
          </a:xfrm>
        </p:grpSpPr>
        <p:grpSp>
          <p:nvGrpSpPr>
            <p:cNvPr id="176" name="Google Shape;176;p16"/>
            <p:cNvGrpSpPr/>
            <p:nvPr/>
          </p:nvGrpSpPr>
          <p:grpSpPr>
            <a:xfrm>
              <a:off x="7336025" y="5734100"/>
              <a:ext cx="2074224" cy="1992031"/>
              <a:chOff x="0" y="-19050"/>
              <a:chExt cx="1161900" cy="921000"/>
            </a:xfrm>
          </p:grpSpPr>
          <p:sp>
            <p:nvSpPr>
              <p:cNvPr id="177" name="Google Shape;177;p16"/>
              <p:cNvSpPr/>
              <p:nvPr/>
            </p:nvSpPr>
            <p:spPr>
              <a:xfrm>
                <a:off x="0" y="0"/>
                <a:ext cx="1161752" cy="901826"/>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txBox="1"/>
              <p:nvPr/>
            </p:nvSpPr>
            <p:spPr>
              <a:xfrm>
                <a:off x="0" y="-19050"/>
                <a:ext cx="1161900" cy="9210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79" name="Google Shape;179;p16"/>
            <p:cNvPicPr preferRelativeResize="0"/>
            <p:nvPr/>
          </p:nvPicPr>
          <p:blipFill>
            <a:blip r:embed="rId7">
              <a:alphaModFix/>
            </a:blip>
            <a:stretch>
              <a:fillRect/>
            </a:stretch>
          </p:blipFill>
          <p:spPr>
            <a:xfrm>
              <a:off x="7459225" y="5861775"/>
              <a:ext cx="1814024" cy="1690949"/>
            </a:xfrm>
            <a:prstGeom prst="rect">
              <a:avLst/>
            </a:prstGeom>
            <a:noFill/>
            <a:ln cap="flat" cmpd="sng" w="9525">
              <a:solidFill>
                <a:srgbClr val="FFFFFF"/>
              </a:solidFill>
              <a:prstDash val="solid"/>
              <a:round/>
              <a:headEnd len="sm" w="sm" type="none"/>
              <a:tailEnd len="sm" w="sm" type="none"/>
            </a:ln>
          </p:spPr>
        </p:pic>
      </p:grpSp>
      <p:sp>
        <p:nvSpPr>
          <p:cNvPr id="180" name="Google Shape;180;p16"/>
          <p:cNvSpPr txBox="1"/>
          <p:nvPr/>
        </p:nvSpPr>
        <p:spPr>
          <a:xfrm>
            <a:off x="10173428" y="6411788"/>
            <a:ext cx="7525200" cy="5541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3600">
                <a:solidFill>
                  <a:schemeClr val="dk1"/>
                </a:solidFill>
                <a:latin typeface="Dosis"/>
                <a:ea typeface="Dosis"/>
                <a:cs typeface="Dosis"/>
                <a:sym typeface="Dosis"/>
              </a:rPr>
              <a:t>Dificultades:</a:t>
            </a:r>
            <a:endParaRPr sz="3600">
              <a:solidFill>
                <a:schemeClr val="dk1"/>
              </a:solidFill>
              <a:latin typeface="Dosis"/>
              <a:ea typeface="Dosis"/>
              <a:cs typeface="Dosis"/>
              <a:sym typeface="Dosis"/>
            </a:endParaRPr>
          </a:p>
        </p:txBody>
      </p:sp>
      <p:sp>
        <p:nvSpPr>
          <p:cNvPr id="181" name="Google Shape;181;p16"/>
          <p:cNvSpPr/>
          <p:nvPr/>
        </p:nvSpPr>
        <p:spPr>
          <a:xfrm flipH="1" rot="10800000">
            <a:off x="10173425" y="6936236"/>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5">
              <a:alphaModFix/>
            </a:blip>
            <a:stretch>
              <a:fillRect b="0" l="0" r="0" t="0"/>
            </a:stretch>
          </a:blipFill>
          <a:ln>
            <a:noFill/>
          </a:ln>
        </p:spPr>
      </p:sp>
      <p:pic>
        <p:nvPicPr>
          <p:cNvPr id="182" name="Google Shape;182;p16"/>
          <p:cNvPicPr preferRelativeResize="0"/>
          <p:nvPr/>
        </p:nvPicPr>
        <p:blipFill>
          <a:blip r:embed="rId8">
            <a:alphaModFix/>
          </a:blip>
          <a:stretch>
            <a:fillRect/>
          </a:stretch>
        </p:blipFill>
        <p:spPr>
          <a:xfrm>
            <a:off x="15182873" y="5355645"/>
            <a:ext cx="1164117" cy="1379700"/>
          </a:xfrm>
          <a:prstGeom prst="rect">
            <a:avLst/>
          </a:prstGeom>
          <a:noFill/>
          <a:ln>
            <a:noFill/>
          </a:ln>
        </p:spPr>
      </p:pic>
      <p:sp>
        <p:nvSpPr>
          <p:cNvPr id="183" name="Google Shape;183;p16"/>
          <p:cNvSpPr/>
          <p:nvPr/>
        </p:nvSpPr>
        <p:spPr>
          <a:xfrm>
            <a:off x="9550441" y="4520126"/>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9">
              <a:alphaModFix amt="41000"/>
            </a:blip>
            <a:stretch>
              <a:fillRect b="0" l="0" r="0" t="0"/>
            </a:stretch>
          </a:blipFill>
          <a:ln>
            <a:noFill/>
          </a:ln>
        </p:spPr>
      </p:sp>
      <p:sp>
        <p:nvSpPr>
          <p:cNvPr id="184" name="Google Shape;184;p16"/>
          <p:cNvSpPr/>
          <p:nvPr/>
        </p:nvSpPr>
        <p:spPr>
          <a:xfrm flipH="1" rot="2275003">
            <a:off x="6734019" y="1424451"/>
            <a:ext cx="705388" cy="1070279"/>
          </a:xfrm>
          <a:custGeom>
            <a:rect b="b" l="l" r="r" t="t"/>
            <a:pathLst>
              <a:path extrusionOk="0" h="3452065" w="2343089">
                <a:moveTo>
                  <a:pt x="0" y="0"/>
                </a:moveTo>
                <a:lnTo>
                  <a:pt x="2343089" y="0"/>
                </a:lnTo>
                <a:lnTo>
                  <a:pt x="2343089" y="3452065"/>
                </a:lnTo>
                <a:lnTo>
                  <a:pt x="0" y="3452065"/>
                </a:lnTo>
                <a:lnTo>
                  <a:pt x="0" y="0"/>
                </a:lnTo>
                <a:close/>
              </a:path>
            </a:pathLst>
          </a:custGeom>
          <a:blipFill rotWithShape="1">
            <a:blip r:embed="rId10">
              <a:alphaModFix/>
            </a:blip>
            <a:stretch>
              <a:fillRect b="0" l="0" r="0" t="0"/>
            </a:stretch>
          </a:blipFill>
          <a:ln>
            <a:noFill/>
          </a:ln>
        </p:spPr>
      </p:sp>
      <p:pic>
        <p:nvPicPr>
          <p:cNvPr id="185" name="Google Shape;185;p16"/>
          <p:cNvPicPr preferRelativeResize="0"/>
          <p:nvPr/>
        </p:nvPicPr>
        <p:blipFill>
          <a:blip r:embed="rId11">
            <a:alphaModFix/>
          </a:blip>
          <a:stretch>
            <a:fillRect/>
          </a:stretch>
        </p:blipFill>
        <p:spPr>
          <a:xfrm rot="10799974">
            <a:off x="1584816" y="4278055"/>
            <a:ext cx="1090764" cy="1436037"/>
          </a:xfrm>
          <a:prstGeom prst="rect">
            <a:avLst/>
          </a:prstGeom>
          <a:noFill/>
          <a:ln>
            <a:noFill/>
          </a:ln>
        </p:spPr>
      </p:pic>
      <p:pic>
        <p:nvPicPr>
          <p:cNvPr id="186" name="Google Shape;186;p16"/>
          <p:cNvPicPr preferRelativeResize="0"/>
          <p:nvPr/>
        </p:nvPicPr>
        <p:blipFill>
          <a:blip r:embed="rId12">
            <a:alphaModFix/>
          </a:blip>
          <a:stretch>
            <a:fillRect/>
          </a:stretch>
        </p:blipFill>
        <p:spPr>
          <a:xfrm>
            <a:off x="13355850" y="2966995"/>
            <a:ext cx="245950" cy="250050"/>
          </a:xfrm>
          <a:prstGeom prst="rect">
            <a:avLst/>
          </a:prstGeom>
          <a:noFill/>
          <a:ln>
            <a:noFill/>
          </a:ln>
        </p:spPr>
      </p:pic>
      <p:pic>
        <p:nvPicPr>
          <p:cNvPr id="187" name="Google Shape;187;p16"/>
          <p:cNvPicPr preferRelativeResize="0"/>
          <p:nvPr/>
        </p:nvPicPr>
        <p:blipFill>
          <a:blip r:embed="rId12">
            <a:alphaModFix/>
          </a:blip>
          <a:stretch>
            <a:fillRect/>
          </a:stretch>
        </p:blipFill>
        <p:spPr>
          <a:xfrm>
            <a:off x="2125222" y="7552824"/>
            <a:ext cx="913504" cy="928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191" name="Shape 191"/>
        <p:cNvGrpSpPr/>
        <p:nvPr/>
      </p:nvGrpSpPr>
      <p:grpSpPr>
        <a:xfrm>
          <a:off x="0" y="0"/>
          <a:ext cx="0" cy="0"/>
          <a:chOff x="0" y="0"/>
          <a:chExt cx="0" cy="0"/>
        </a:xfrm>
      </p:grpSpPr>
      <p:pic>
        <p:nvPicPr>
          <p:cNvPr id="192" name="Google Shape;192;p17"/>
          <p:cNvPicPr preferRelativeResize="0"/>
          <p:nvPr/>
        </p:nvPicPr>
        <p:blipFill>
          <a:blip r:embed="rId3">
            <a:alphaModFix/>
          </a:blip>
          <a:stretch>
            <a:fillRect/>
          </a:stretch>
        </p:blipFill>
        <p:spPr>
          <a:xfrm>
            <a:off x="658158" y="519523"/>
            <a:ext cx="16971684" cy="9281376"/>
          </a:xfrm>
          <a:prstGeom prst="rect">
            <a:avLst/>
          </a:prstGeom>
          <a:noFill/>
          <a:ln>
            <a:noFill/>
          </a:ln>
        </p:spPr>
      </p:pic>
      <p:sp>
        <p:nvSpPr>
          <p:cNvPr id="193" name="Google Shape;193;p17"/>
          <p:cNvSpPr txBox="1"/>
          <p:nvPr/>
        </p:nvSpPr>
        <p:spPr>
          <a:xfrm>
            <a:off x="2031300" y="3499175"/>
            <a:ext cx="11465400" cy="923400"/>
          </a:xfrm>
          <a:prstGeom prst="rect">
            <a:avLst/>
          </a:prstGeom>
          <a:noFill/>
          <a:ln>
            <a:noFill/>
          </a:ln>
        </p:spPr>
        <p:txBody>
          <a:bodyPr anchorCtr="0" anchor="t" bIns="0" lIns="0" spcFirstLastPara="1" rIns="0" wrap="square" tIns="0">
            <a:spAutoFit/>
          </a:bodyPr>
          <a:lstStyle/>
          <a:p>
            <a:pPr indent="-419100" lvl="0" marL="914400" rtl="0" algn="l">
              <a:spcBef>
                <a:spcPts val="0"/>
              </a:spcBef>
              <a:spcAft>
                <a:spcPts val="0"/>
              </a:spcAft>
              <a:buClr>
                <a:srgbClr val="2B2829"/>
              </a:buClr>
              <a:buSzPts val="3000"/>
              <a:buFont typeface="Dosis"/>
              <a:buChar char="➔"/>
            </a:pPr>
            <a:r>
              <a:rPr b="1" lang="en-US" sz="3000">
                <a:latin typeface="Dosis"/>
                <a:ea typeface="Dosis"/>
                <a:cs typeface="Dosis"/>
                <a:sym typeface="Dosis"/>
              </a:rPr>
              <a:t>Diseñar un sistema avanzado de gestión de información que centralice todos los datos relacionados con los estudiantes</a:t>
            </a:r>
            <a:endParaRPr b="1" sz="3000">
              <a:latin typeface="Dosis"/>
              <a:ea typeface="Dosis"/>
              <a:cs typeface="Dosis"/>
              <a:sym typeface="Dosis"/>
            </a:endParaRPr>
          </a:p>
        </p:txBody>
      </p:sp>
      <p:sp>
        <p:nvSpPr>
          <p:cNvPr id="194" name="Google Shape;194;p17"/>
          <p:cNvSpPr txBox="1"/>
          <p:nvPr/>
        </p:nvSpPr>
        <p:spPr>
          <a:xfrm>
            <a:off x="1941002" y="1730425"/>
            <a:ext cx="11888700" cy="13797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8964">
                <a:solidFill>
                  <a:schemeClr val="dk1"/>
                </a:solidFill>
                <a:latin typeface="Dosis"/>
                <a:ea typeface="Dosis"/>
                <a:cs typeface="Dosis"/>
                <a:sym typeface="Dosis"/>
              </a:rPr>
              <a:t>Propuesta de solución</a:t>
            </a:r>
            <a:endParaRPr sz="2200">
              <a:solidFill>
                <a:schemeClr val="dk1"/>
              </a:solidFill>
              <a:latin typeface="Dosis"/>
              <a:ea typeface="Dosis"/>
              <a:cs typeface="Dosis"/>
              <a:sym typeface="Dosis"/>
            </a:endParaRPr>
          </a:p>
        </p:txBody>
      </p:sp>
      <p:sp>
        <p:nvSpPr>
          <p:cNvPr id="195" name="Google Shape;195;p17"/>
          <p:cNvSpPr txBox="1"/>
          <p:nvPr/>
        </p:nvSpPr>
        <p:spPr>
          <a:xfrm>
            <a:off x="9029775" y="6009700"/>
            <a:ext cx="6795900" cy="1847100"/>
          </a:xfrm>
          <a:prstGeom prst="rect">
            <a:avLst/>
          </a:prstGeom>
          <a:noFill/>
          <a:ln>
            <a:noFill/>
          </a:ln>
        </p:spPr>
        <p:txBody>
          <a:bodyPr anchorCtr="0" anchor="t" bIns="0" lIns="0" spcFirstLastPara="1" rIns="0" wrap="square" tIns="0">
            <a:spAutoFit/>
          </a:bodyPr>
          <a:lstStyle/>
          <a:p>
            <a:pPr indent="-419100" lvl="0" marL="457200" rtl="0" algn="l">
              <a:lnSpc>
                <a:spcPct val="150000"/>
              </a:lnSpc>
              <a:spcBef>
                <a:spcPts val="1200"/>
              </a:spcBef>
              <a:spcAft>
                <a:spcPts val="0"/>
              </a:spcAft>
              <a:buClr>
                <a:schemeClr val="dk1"/>
              </a:buClr>
              <a:buSzPts val="3000"/>
              <a:buChar char="➔"/>
            </a:pPr>
            <a:r>
              <a:rPr b="1" lang="en-US" sz="3000">
                <a:latin typeface="Dosis"/>
                <a:ea typeface="Dosis"/>
                <a:cs typeface="Dosis"/>
                <a:sym typeface="Dosis"/>
              </a:rPr>
              <a:t>Centralización de Datos</a:t>
            </a:r>
            <a:endParaRPr b="1" sz="3000">
              <a:latin typeface="Dosis"/>
              <a:ea typeface="Dosis"/>
              <a:cs typeface="Dosis"/>
              <a:sym typeface="Dosis"/>
            </a:endParaRPr>
          </a:p>
          <a:p>
            <a:pPr indent="-419100" lvl="0" marL="457200" rtl="0" algn="l">
              <a:lnSpc>
                <a:spcPct val="150000"/>
              </a:lnSpc>
              <a:spcBef>
                <a:spcPts val="0"/>
              </a:spcBef>
              <a:spcAft>
                <a:spcPts val="0"/>
              </a:spcAft>
              <a:buClr>
                <a:schemeClr val="dk1"/>
              </a:buClr>
              <a:buSzPts val="3000"/>
              <a:buChar char="➔"/>
            </a:pPr>
            <a:r>
              <a:rPr b="1" lang="en-US" sz="3000">
                <a:latin typeface="Dosis"/>
                <a:ea typeface="Dosis"/>
                <a:cs typeface="Dosis"/>
                <a:sym typeface="Dosis"/>
              </a:rPr>
              <a:t>Análisis y Recomendaciones con IA</a:t>
            </a:r>
            <a:endParaRPr b="1" sz="3000">
              <a:latin typeface="Dosis"/>
              <a:ea typeface="Dosis"/>
              <a:cs typeface="Dosis"/>
              <a:sym typeface="Dosis"/>
            </a:endParaRPr>
          </a:p>
          <a:p>
            <a:pPr indent="-419100" lvl="0" marL="457200" rtl="0" algn="l">
              <a:lnSpc>
                <a:spcPct val="150000"/>
              </a:lnSpc>
              <a:spcBef>
                <a:spcPts val="0"/>
              </a:spcBef>
              <a:spcAft>
                <a:spcPts val="0"/>
              </a:spcAft>
              <a:buClr>
                <a:schemeClr val="dk1"/>
              </a:buClr>
              <a:buSzPts val="3000"/>
              <a:buChar char="➔"/>
            </a:pPr>
            <a:r>
              <a:rPr b="1" lang="en-US" sz="3000">
                <a:latin typeface="Dosis"/>
                <a:ea typeface="Dosis"/>
                <a:cs typeface="Dosis"/>
                <a:sym typeface="Dosis"/>
              </a:rPr>
              <a:t>Interfaz de Usuario Intuitiva</a:t>
            </a:r>
            <a:endParaRPr b="1" sz="3000">
              <a:latin typeface="Dosis"/>
              <a:ea typeface="Dosis"/>
              <a:cs typeface="Dosis"/>
              <a:sym typeface="Dosis"/>
            </a:endParaRPr>
          </a:p>
        </p:txBody>
      </p:sp>
      <p:sp>
        <p:nvSpPr>
          <p:cNvPr id="196" name="Google Shape;196;p17"/>
          <p:cNvSpPr txBox="1"/>
          <p:nvPr/>
        </p:nvSpPr>
        <p:spPr>
          <a:xfrm>
            <a:off x="8878028" y="5116388"/>
            <a:ext cx="7525200" cy="5541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3600">
                <a:solidFill>
                  <a:srgbClr val="2B2829"/>
                </a:solidFill>
                <a:latin typeface="Dosis"/>
                <a:ea typeface="Dosis"/>
                <a:cs typeface="Dosis"/>
                <a:sym typeface="Dosis"/>
              </a:rPr>
              <a:t>Caracteristicas</a:t>
            </a:r>
            <a:endParaRPr b="1" sz="3000">
              <a:latin typeface="Dosis"/>
              <a:ea typeface="Dosis"/>
              <a:cs typeface="Dosis"/>
              <a:sym typeface="Dosis"/>
            </a:endParaRPr>
          </a:p>
        </p:txBody>
      </p:sp>
      <p:sp>
        <p:nvSpPr>
          <p:cNvPr id="197" name="Google Shape;197;p17"/>
          <p:cNvSpPr/>
          <p:nvPr/>
        </p:nvSpPr>
        <p:spPr>
          <a:xfrm flipH="1" rot="10800000">
            <a:off x="8878025" y="5640836"/>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4">
              <a:alphaModFix/>
            </a:blip>
            <a:stretch>
              <a:fillRect b="0" l="0" r="0" t="0"/>
            </a:stretch>
          </a:blipFill>
          <a:ln>
            <a:noFill/>
          </a:ln>
        </p:spPr>
      </p:sp>
      <p:pic>
        <p:nvPicPr>
          <p:cNvPr id="198" name="Google Shape;198;p17"/>
          <p:cNvPicPr preferRelativeResize="0"/>
          <p:nvPr/>
        </p:nvPicPr>
        <p:blipFill>
          <a:blip r:embed="rId5">
            <a:alphaModFix/>
          </a:blip>
          <a:stretch>
            <a:fillRect/>
          </a:stretch>
        </p:blipFill>
        <p:spPr>
          <a:xfrm>
            <a:off x="15182873" y="5355645"/>
            <a:ext cx="1164117" cy="1379700"/>
          </a:xfrm>
          <a:prstGeom prst="rect">
            <a:avLst/>
          </a:prstGeom>
          <a:noFill/>
          <a:ln>
            <a:noFill/>
          </a:ln>
        </p:spPr>
      </p:pic>
      <p:sp>
        <p:nvSpPr>
          <p:cNvPr id="199" name="Google Shape;199;p17"/>
          <p:cNvSpPr/>
          <p:nvPr/>
        </p:nvSpPr>
        <p:spPr>
          <a:xfrm>
            <a:off x="13051316" y="2538889"/>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6">
              <a:alphaModFix amt="41000"/>
            </a:blip>
            <a:stretch>
              <a:fillRect b="0" l="0" r="0" t="0"/>
            </a:stretch>
          </a:blipFill>
          <a:ln>
            <a:noFill/>
          </a:ln>
        </p:spPr>
      </p:sp>
      <p:pic>
        <p:nvPicPr>
          <p:cNvPr id="200" name="Google Shape;200;p17"/>
          <p:cNvPicPr preferRelativeResize="0"/>
          <p:nvPr/>
        </p:nvPicPr>
        <p:blipFill>
          <a:blip r:embed="rId7">
            <a:alphaModFix/>
          </a:blip>
          <a:stretch>
            <a:fillRect/>
          </a:stretch>
        </p:blipFill>
        <p:spPr>
          <a:xfrm rot="10799974">
            <a:off x="1769378" y="4301830"/>
            <a:ext cx="1090764" cy="1436037"/>
          </a:xfrm>
          <a:prstGeom prst="rect">
            <a:avLst/>
          </a:prstGeom>
          <a:noFill/>
          <a:ln>
            <a:noFill/>
          </a:ln>
        </p:spPr>
      </p:pic>
      <p:pic>
        <p:nvPicPr>
          <p:cNvPr id="201" name="Google Shape;201;p17"/>
          <p:cNvPicPr preferRelativeResize="0"/>
          <p:nvPr/>
        </p:nvPicPr>
        <p:blipFill>
          <a:blip r:embed="rId8">
            <a:alphaModFix/>
          </a:blip>
          <a:stretch>
            <a:fillRect/>
          </a:stretch>
        </p:blipFill>
        <p:spPr>
          <a:xfrm>
            <a:off x="3344021" y="5574338"/>
            <a:ext cx="2877775" cy="2925725"/>
          </a:xfrm>
          <a:prstGeom prst="rect">
            <a:avLst/>
          </a:prstGeom>
          <a:noFill/>
          <a:ln>
            <a:noFill/>
          </a:ln>
        </p:spPr>
      </p:pic>
      <p:sp>
        <p:nvSpPr>
          <p:cNvPr id="202" name="Google Shape;202;p17"/>
          <p:cNvSpPr/>
          <p:nvPr/>
        </p:nvSpPr>
        <p:spPr>
          <a:xfrm rot="-4503561">
            <a:off x="14945341" y="1204892"/>
            <a:ext cx="1181691" cy="2178231"/>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9">
              <a:alphaModFix/>
            </a:blip>
            <a:stretch>
              <a:fillRect b="0" l="0" r="0" t="0"/>
            </a:stretch>
          </a:blipFill>
          <a:ln>
            <a:noFill/>
          </a:ln>
        </p:spPr>
      </p:sp>
      <p:sp>
        <p:nvSpPr>
          <p:cNvPr id="203" name="Google Shape;203;p17"/>
          <p:cNvSpPr/>
          <p:nvPr/>
        </p:nvSpPr>
        <p:spPr>
          <a:xfrm>
            <a:off x="5994825" y="5175200"/>
            <a:ext cx="738464" cy="1082943"/>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207" name="Shape 207"/>
        <p:cNvGrpSpPr/>
        <p:nvPr/>
      </p:nvGrpSpPr>
      <p:grpSpPr>
        <a:xfrm>
          <a:off x="0" y="0"/>
          <a:ext cx="0" cy="0"/>
          <a:chOff x="0" y="0"/>
          <a:chExt cx="0" cy="0"/>
        </a:xfrm>
      </p:grpSpPr>
      <p:pic>
        <p:nvPicPr>
          <p:cNvPr id="208" name="Google Shape;208;p18"/>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209" name="Google Shape;209;p18"/>
          <p:cNvSpPr txBox="1"/>
          <p:nvPr/>
        </p:nvSpPr>
        <p:spPr>
          <a:xfrm>
            <a:off x="3856506" y="4378149"/>
            <a:ext cx="10575000" cy="2338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"Desarrollar un sistema informático avanzado para el Colegio Alta Vida que permita gestionar de manera eficiente la información de los estudiantes con Trastorno del Espectro Autista (TEA), mejorando la accesibilidad, la toma de decisiones y la calidad educativa.</a:t>
            </a:r>
            <a:endParaRPr sz="3100">
              <a:latin typeface="Dosis"/>
              <a:ea typeface="Dosis"/>
              <a:cs typeface="Dosis"/>
              <a:sym typeface="Dosis"/>
            </a:endParaRPr>
          </a:p>
        </p:txBody>
      </p:sp>
      <p:sp>
        <p:nvSpPr>
          <p:cNvPr id="210" name="Google Shape;210;p18"/>
          <p:cNvSpPr/>
          <p:nvPr/>
        </p:nvSpPr>
        <p:spPr>
          <a:xfrm rot="-1393071">
            <a:off x="13391754" y="4294077"/>
            <a:ext cx="3734468" cy="3565900"/>
          </a:xfrm>
          <a:custGeom>
            <a:rect b="b" l="l" r="r" t="t"/>
            <a:pathLst>
              <a:path extrusionOk="0" h="3892092" w="3823981">
                <a:moveTo>
                  <a:pt x="0" y="0"/>
                </a:moveTo>
                <a:lnTo>
                  <a:pt x="3823981" y="0"/>
                </a:lnTo>
                <a:lnTo>
                  <a:pt x="3823981" y="3892092"/>
                </a:lnTo>
                <a:lnTo>
                  <a:pt x="0" y="3892092"/>
                </a:lnTo>
                <a:lnTo>
                  <a:pt x="0" y="0"/>
                </a:lnTo>
                <a:close/>
              </a:path>
            </a:pathLst>
          </a:custGeom>
          <a:blipFill rotWithShape="1">
            <a:blip r:embed="rId4">
              <a:alphaModFix/>
            </a:blip>
            <a:stretch>
              <a:fillRect b="0" l="0" r="0" t="0"/>
            </a:stretch>
          </a:blipFill>
          <a:ln>
            <a:noFill/>
          </a:ln>
        </p:spPr>
      </p:sp>
      <p:sp>
        <p:nvSpPr>
          <p:cNvPr id="211" name="Google Shape;211;p18"/>
          <p:cNvSpPr txBox="1"/>
          <p:nvPr/>
        </p:nvSpPr>
        <p:spPr>
          <a:xfrm>
            <a:off x="1941007" y="1849995"/>
            <a:ext cx="14406000" cy="1395300"/>
          </a:xfrm>
          <a:prstGeom prst="rect">
            <a:avLst/>
          </a:prstGeom>
          <a:noFill/>
          <a:ln>
            <a:noFill/>
          </a:ln>
        </p:spPr>
        <p:txBody>
          <a:bodyPr anchorCtr="0" anchor="t" bIns="0" lIns="0" spcFirstLastPara="1" rIns="0" wrap="square" tIns="0">
            <a:spAutoFit/>
          </a:bodyPr>
          <a:lstStyle/>
          <a:p>
            <a:pPr indent="0" lvl="0" marL="0" marR="0" rtl="0" algn="ctr">
              <a:lnSpc>
                <a:spcPct val="151004"/>
              </a:lnSpc>
              <a:spcBef>
                <a:spcPts val="0"/>
              </a:spcBef>
              <a:spcAft>
                <a:spcPts val="0"/>
              </a:spcAft>
              <a:buNone/>
            </a:pPr>
            <a:r>
              <a:rPr b="1" lang="en-US" sz="9064" u="sng">
                <a:solidFill>
                  <a:srgbClr val="2B2829"/>
                </a:solidFill>
                <a:latin typeface="Dosis"/>
                <a:ea typeface="Dosis"/>
                <a:cs typeface="Dosis"/>
                <a:sym typeface="Dosis"/>
              </a:rPr>
              <a:t>OBJETIVO GENERAL</a:t>
            </a:r>
            <a:endParaRPr sz="2300" u="sng">
              <a:latin typeface="Dosis"/>
              <a:ea typeface="Dosis"/>
              <a:cs typeface="Dosis"/>
              <a:sym typeface="Dosis"/>
            </a:endParaRPr>
          </a:p>
        </p:txBody>
      </p:sp>
      <p:grpSp>
        <p:nvGrpSpPr>
          <p:cNvPr id="212" name="Google Shape;212;p18"/>
          <p:cNvGrpSpPr/>
          <p:nvPr/>
        </p:nvGrpSpPr>
        <p:grpSpPr>
          <a:xfrm>
            <a:off x="12710926" y="6025175"/>
            <a:ext cx="1641904" cy="81179"/>
            <a:chOff x="0" y="0"/>
            <a:chExt cx="1214965" cy="98698"/>
          </a:xfrm>
        </p:grpSpPr>
        <p:sp>
          <p:nvSpPr>
            <p:cNvPr id="213" name="Google Shape;213;p18"/>
            <p:cNvSpPr/>
            <p:nvPr/>
          </p:nvSpPr>
          <p:spPr>
            <a:xfrm>
              <a:off x="0" y="0"/>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sp>
          <p:nvSpPr>
            <p:cNvPr id="214" name="Google Shape;214;p18"/>
            <p:cNvSpPr/>
            <p:nvPr/>
          </p:nvSpPr>
          <p:spPr>
            <a:xfrm>
              <a:off x="0" y="21382"/>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grpSp>
      <p:grpSp>
        <p:nvGrpSpPr>
          <p:cNvPr id="215" name="Google Shape;215;p18"/>
          <p:cNvGrpSpPr/>
          <p:nvPr/>
        </p:nvGrpSpPr>
        <p:grpSpPr>
          <a:xfrm>
            <a:off x="4131072" y="4804033"/>
            <a:ext cx="4359717" cy="81171"/>
            <a:chOff x="0" y="0"/>
            <a:chExt cx="1332269" cy="108228"/>
          </a:xfrm>
        </p:grpSpPr>
        <p:sp>
          <p:nvSpPr>
            <p:cNvPr id="216" name="Google Shape;216;p18"/>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6">
                <a:alphaModFix/>
              </a:blip>
              <a:stretch>
                <a:fillRect b="0" l="0" r="0" t="0"/>
              </a:stretch>
            </a:blipFill>
            <a:ln>
              <a:noFill/>
            </a:ln>
          </p:spPr>
        </p:sp>
        <p:sp>
          <p:nvSpPr>
            <p:cNvPr id="217" name="Google Shape;217;p18"/>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6">
                <a:alphaModFix/>
              </a:blip>
              <a:stretch>
                <a:fillRect b="0" l="0" r="0" t="0"/>
              </a:stretch>
            </a:blipFill>
            <a:ln>
              <a:noFill/>
            </a:ln>
          </p:spPr>
        </p:sp>
      </p:grpSp>
      <p:pic>
        <p:nvPicPr>
          <p:cNvPr id="218" name="Google Shape;218;p18"/>
          <p:cNvPicPr preferRelativeResize="0"/>
          <p:nvPr/>
        </p:nvPicPr>
        <p:blipFill>
          <a:blip r:embed="rId7">
            <a:alphaModFix/>
          </a:blip>
          <a:stretch>
            <a:fillRect/>
          </a:stretch>
        </p:blipFill>
        <p:spPr>
          <a:xfrm>
            <a:off x="1718275" y="6341521"/>
            <a:ext cx="1951225" cy="2568879"/>
          </a:xfrm>
          <a:prstGeom prst="rect">
            <a:avLst/>
          </a:prstGeom>
          <a:noFill/>
          <a:ln>
            <a:noFill/>
          </a:ln>
        </p:spPr>
      </p:pic>
      <p:grpSp>
        <p:nvGrpSpPr>
          <p:cNvPr id="219" name="Google Shape;219;p18"/>
          <p:cNvGrpSpPr/>
          <p:nvPr/>
        </p:nvGrpSpPr>
        <p:grpSpPr>
          <a:xfrm>
            <a:off x="7169013" y="5414600"/>
            <a:ext cx="5768592" cy="81171"/>
            <a:chOff x="0" y="0"/>
            <a:chExt cx="1332269" cy="108228"/>
          </a:xfrm>
        </p:grpSpPr>
        <p:sp>
          <p:nvSpPr>
            <p:cNvPr id="220" name="Google Shape;220;p18"/>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6">
                <a:alphaModFix/>
              </a:blip>
              <a:stretch>
                <a:fillRect b="0" l="0" r="0" t="0"/>
              </a:stretch>
            </a:blipFill>
            <a:ln>
              <a:noFill/>
            </a:ln>
          </p:spPr>
        </p:sp>
        <p:sp>
          <p:nvSpPr>
            <p:cNvPr id="221" name="Google Shape;221;p18"/>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6">
                <a:alphaModFix/>
              </a:blip>
              <a:stretch>
                <a:fillRect b="0" l="0" r="0" t="0"/>
              </a:stretch>
            </a:blipFill>
            <a:ln>
              <a:noFill/>
            </a:ln>
          </p:spPr>
        </p:sp>
      </p:grpSp>
      <p:grpSp>
        <p:nvGrpSpPr>
          <p:cNvPr id="222" name="Google Shape;222;p18"/>
          <p:cNvGrpSpPr/>
          <p:nvPr/>
        </p:nvGrpSpPr>
        <p:grpSpPr>
          <a:xfrm>
            <a:off x="4571998" y="6700121"/>
            <a:ext cx="9067284" cy="81179"/>
            <a:chOff x="0" y="0"/>
            <a:chExt cx="1214965" cy="98698"/>
          </a:xfrm>
        </p:grpSpPr>
        <p:sp>
          <p:nvSpPr>
            <p:cNvPr id="223" name="Google Shape;223;p18"/>
            <p:cNvSpPr/>
            <p:nvPr/>
          </p:nvSpPr>
          <p:spPr>
            <a:xfrm>
              <a:off x="0" y="0"/>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sp>
          <p:nvSpPr>
            <p:cNvPr id="224" name="Google Shape;224;p18"/>
            <p:cNvSpPr/>
            <p:nvPr/>
          </p:nvSpPr>
          <p:spPr>
            <a:xfrm>
              <a:off x="0" y="21382"/>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228" name="Shape 228"/>
        <p:cNvGrpSpPr/>
        <p:nvPr/>
      </p:nvGrpSpPr>
      <p:grpSpPr>
        <a:xfrm>
          <a:off x="0" y="0"/>
          <a:ext cx="0" cy="0"/>
          <a:chOff x="0" y="0"/>
          <a:chExt cx="0" cy="0"/>
        </a:xfrm>
      </p:grpSpPr>
      <p:pic>
        <p:nvPicPr>
          <p:cNvPr id="229" name="Google Shape;229;p19"/>
          <p:cNvPicPr preferRelativeResize="0"/>
          <p:nvPr/>
        </p:nvPicPr>
        <p:blipFill>
          <a:blip r:embed="rId3">
            <a:alphaModFix/>
          </a:blip>
          <a:stretch>
            <a:fillRect/>
          </a:stretch>
        </p:blipFill>
        <p:spPr>
          <a:xfrm>
            <a:off x="696250" y="357450"/>
            <a:ext cx="17151002" cy="9572096"/>
          </a:xfrm>
          <a:prstGeom prst="rect">
            <a:avLst/>
          </a:prstGeom>
          <a:noFill/>
          <a:ln>
            <a:noFill/>
          </a:ln>
        </p:spPr>
      </p:pic>
      <p:sp>
        <p:nvSpPr>
          <p:cNvPr id="230" name="Google Shape;230;p19"/>
          <p:cNvSpPr/>
          <p:nvPr/>
        </p:nvSpPr>
        <p:spPr>
          <a:xfrm rot="-1394170">
            <a:off x="13324335" y="3954096"/>
            <a:ext cx="3828615" cy="3896808"/>
          </a:xfrm>
          <a:custGeom>
            <a:rect b="b" l="l" r="r" t="t"/>
            <a:pathLst>
              <a:path extrusionOk="0" h="3892092" w="3823981">
                <a:moveTo>
                  <a:pt x="0" y="0"/>
                </a:moveTo>
                <a:lnTo>
                  <a:pt x="3823981" y="0"/>
                </a:lnTo>
                <a:lnTo>
                  <a:pt x="3823981" y="3892092"/>
                </a:lnTo>
                <a:lnTo>
                  <a:pt x="0" y="3892092"/>
                </a:lnTo>
                <a:lnTo>
                  <a:pt x="0" y="0"/>
                </a:lnTo>
                <a:close/>
              </a:path>
            </a:pathLst>
          </a:custGeom>
          <a:blipFill rotWithShape="1">
            <a:blip r:embed="rId4">
              <a:alphaModFix/>
            </a:blip>
            <a:stretch>
              <a:fillRect b="0" l="0" r="0" t="0"/>
            </a:stretch>
          </a:blipFill>
          <a:ln>
            <a:noFill/>
          </a:ln>
        </p:spPr>
      </p:sp>
      <p:sp>
        <p:nvSpPr>
          <p:cNvPr id="231" name="Google Shape;231;p19"/>
          <p:cNvSpPr txBox="1"/>
          <p:nvPr/>
        </p:nvSpPr>
        <p:spPr>
          <a:xfrm>
            <a:off x="3856506" y="3920949"/>
            <a:ext cx="10575000" cy="2624400"/>
          </a:xfrm>
          <a:prstGeom prst="rect">
            <a:avLst/>
          </a:prstGeom>
          <a:noFill/>
          <a:ln>
            <a:noFill/>
          </a:ln>
        </p:spPr>
        <p:txBody>
          <a:bodyPr anchorCtr="0" anchor="t" bIns="0" lIns="0" spcFirstLastPara="1" rIns="0" wrap="square" tIns="0">
            <a:spAutoFit/>
          </a:bodyPr>
          <a:lstStyle/>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Recolectar y analizar los requisitos del sistema </a:t>
            </a:r>
            <a:endParaRPr sz="3100">
              <a:latin typeface="Dosis SemiBold"/>
              <a:ea typeface="Dosis SemiBold"/>
              <a:cs typeface="Dosis SemiBold"/>
              <a:sym typeface="Dosis SemiBold"/>
            </a:endParaRPr>
          </a:p>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Diseñar la arquitectura del sistema</a:t>
            </a:r>
            <a:endParaRPr sz="3100">
              <a:latin typeface="Dosis SemiBold"/>
              <a:ea typeface="Dosis SemiBold"/>
              <a:cs typeface="Dosis SemiBold"/>
              <a:sym typeface="Dosis SemiBold"/>
            </a:endParaRPr>
          </a:p>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Desarrollar una interfaz de usuario intuitiva y amigable</a:t>
            </a:r>
            <a:endParaRPr sz="3100">
              <a:latin typeface="Dosis SemiBold"/>
              <a:ea typeface="Dosis SemiBold"/>
              <a:cs typeface="Dosis SemiBold"/>
              <a:sym typeface="Dosis SemiBold"/>
            </a:endParaRPr>
          </a:p>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Implementar y entrenar modelos de inteligencia artificial</a:t>
            </a:r>
            <a:endParaRPr sz="3100">
              <a:highlight>
                <a:srgbClr val="FFF2CC"/>
              </a:highlight>
              <a:latin typeface="Dosis SemiBold"/>
              <a:ea typeface="Dosis SemiBold"/>
              <a:cs typeface="Dosis SemiBold"/>
              <a:sym typeface="Dosis SemiBold"/>
            </a:endParaRPr>
          </a:p>
        </p:txBody>
      </p:sp>
      <p:sp>
        <p:nvSpPr>
          <p:cNvPr id="232" name="Google Shape;232;p19"/>
          <p:cNvSpPr txBox="1"/>
          <p:nvPr/>
        </p:nvSpPr>
        <p:spPr>
          <a:xfrm>
            <a:off x="1941007" y="1468995"/>
            <a:ext cx="14406000" cy="1395300"/>
          </a:xfrm>
          <a:prstGeom prst="rect">
            <a:avLst/>
          </a:prstGeom>
          <a:noFill/>
          <a:ln>
            <a:noFill/>
          </a:ln>
        </p:spPr>
        <p:txBody>
          <a:bodyPr anchorCtr="0" anchor="t" bIns="0" lIns="0" spcFirstLastPara="1" rIns="0" wrap="square" tIns="0">
            <a:spAutoFit/>
          </a:bodyPr>
          <a:lstStyle/>
          <a:p>
            <a:pPr indent="0" lvl="0" marL="0" marR="0" rtl="0" algn="ctr">
              <a:lnSpc>
                <a:spcPct val="151004"/>
              </a:lnSpc>
              <a:spcBef>
                <a:spcPts val="0"/>
              </a:spcBef>
              <a:spcAft>
                <a:spcPts val="0"/>
              </a:spcAft>
              <a:buNone/>
            </a:pPr>
            <a:r>
              <a:rPr b="1" lang="en-US" sz="9064" u="sng">
                <a:solidFill>
                  <a:srgbClr val="2B2829"/>
                </a:solidFill>
                <a:latin typeface="Dosis"/>
                <a:ea typeface="Dosis"/>
                <a:cs typeface="Dosis"/>
                <a:sym typeface="Dosis"/>
              </a:rPr>
              <a:t>OBJETIVOS ESPECIFICOS</a:t>
            </a:r>
            <a:endParaRPr sz="2300" u="sng">
              <a:latin typeface="Dosis"/>
              <a:ea typeface="Dosis"/>
              <a:cs typeface="Dosis"/>
              <a:sym typeface="Dosis"/>
            </a:endParaRPr>
          </a:p>
        </p:txBody>
      </p:sp>
      <p:pic>
        <p:nvPicPr>
          <p:cNvPr id="233" name="Google Shape;233;p19"/>
          <p:cNvPicPr preferRelativeResize="0"/>
          <p:nvPr/>
        </p:nvPicPr>
        <p:blipFill>
          <a:blip r:embed="rId5">
            <a:alphaModFix/>
          </a:blip>
          <a:stretch>
            <a:fillRect/>
          </a:stretch>
        </p:blipFill>
        <p:spPr>
          <a:xfrm>
            <a:off x="1373375" y="6353396"/>
            <a:ext cx="1951225" cy="2568879"/>
          </a:xfrm>
          <a:prstGeom prst="rect">
            <a:avLst/>
          </a:prstGeom>
          <a:noFill/>
          <a:ln>
            <a:noFill/>
          </a:ln>
        </p:spPr>
      </p:pic>
      <p:sp>
        <p:nvSpPr>
          <p:cNvPr id="234" name="Google Shape;234;p19"/>
          <p:cNvSpPr/>
          <p:nvPr/>
        </p:nvSpPr>
        <p:spPr>
          <a:xfrm>
            <a:off x="13015641" y="3109738"/>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6">
              <a:alphaModFix amt="41000"/>
            </a:blip>
            <a:stretch>
              <a:fillRect b="0" l="0" r="0" t="0"/>
            </a:stretch>
          </a:blipFill>
          <a:ln>
            <a:noFill/>
          </a:ln>
        </p:spPr>
      </p:sp>
      <p:grpSp>
        <p:nvGrpSpPr>
          <p:cNvPr id="235" name="Google Shape;235;p19"/>
          <p:cNvGrpSpPr/>
          <p:nvPr/>
        </p:nvGrpSpPr>
        <p:grpSpPr>
          <a:xfrm>
            <a:off x="4447600" y="7237200"/>
            <a:ext cx="9514932" cy="199183"/>
            <a:chOff x="0" y="0"/>
            <a:chExt cx="1332269" cy="108228"/>
          </a:xfrm>
        </p:grpSpPr>
        <p:sp>
          <p:nvSpPr>
            <p:cNvPr id="236" name="Google Shape;236;p19"/>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7">
                <a:alphaModFix/>
              </a:blip>
              <a:stretch>
                <a:fillRect b="0" l="0" r="0" t="0"/>
              </a:stretch>
            </a:blipFill>
            <a:ln>
              <a:noFill/>
            </a:ln>
          </p:spPr>
        </p:sp>
        <p:sp>
          <p:nvSpPr>
            <p:cNvPr id="237" name="Google Shape;237;p19"/>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7">
                <a:alphaModFix/>
              </a:blip>
              <a:stretch>
                <a:fillRect b="0" l="0" r="0" t="0"/>
              </a:stretch>
            </a:blipFill>
            <a:ln>
              <a:noFill/>
            </a:ln>
          </p:spPr>
        </p:sp>
      </p:grpSp>
      <p:grpSp>
        <p:nvGrpSpPr>
          <p:cNvPr id="238" name="Google Shape;238;p19"/>
          <p:cNvGrpSpPr/>
          <p:nvPr/>
        </p:nvGrpSpPr>
        <p:grpSpPr>
          <a:xfrm>
            <a:off x="4605442" y="7510246"/>
            <a:ext cx="9514932" cy="199183"/>
            <a:chOff x="0" y="0"/>
            <a:chExt cx="1332269" cy="108228"/>
          </a:xfrm>
        </p:grpSpPr>
        <p:sp>
          <p:nvSpPr>
            <p:cNvPr id="239" name="Google Shape;239;p19"/>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7">
                <a:alphaModFix/>
              </a:blip>
              <a:stretch>
                <a:fillRect b="0" l="0" r="0" t="0"/>
              </a:stretch>
            </a:blipFill>
            <a:ln>
              <a:noFill/>
            </a:ln>
          </p:spPr>
        </p:sp>
        <p:sp>
          <p:nvSpPr>
            <p:cNvPr id="240" name="Google Shape;240;p19"/>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7">
                <a:alphaModFix/>
              </a:blip>
              <a:stretch>
                <a:fillRect b="0" l="0" r="0" t="0"/>
              </a:stretch>
            </a:blipFill>
            <a:ln>
              <a:noFill/>
            </a:ln>
          </p:spPr>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244" name="Shape 244"/>
        <p:cNvGrpSpPr/>
        <p:nvPr/>
      </p:nvGrpSpPr>
      <p:grpSpPr>
        <a:xfrm>
          <a:off x="0" y="0"/>
          <a:ext cx="0" cy="0"/>
          <a:chOff x="0" y="0"/>
          <a:chExt cx="0" cy="0"/>
        </a:xfrm>
      </p:grpSpPr>
      <p:pic>
        <p:nvPicPr>
          <p:cNvPr id="245" name="Google Shape;245;p20"/>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246" name="Google Shape;246;p20"/>
          <p:cNvSpPr/>
          <p:nvPr/>
        </p:nvSpPr>
        <p:spPr>
          <a:xfrm rot="-2444469">
            <a:off x="12860771" y="4726730"/>
            <a:ext cx="4000690" cy="3200552"/>
          </a:xfrm>
          <a:custGeom>
            <a:rect b="b" l="l" r="r" t="t"/>
            <a:pathLst>
              <a:path extrusionOk="0" h="3201252" w="4001565">
                <a:moveTo>
                  <a:pt x="0" y="0"/>
                </a:moveTo>
                <a:lnTo>
                  <a:pt x="4001566" y="0"/>
                </a:lnTo>
                <a:lnTo>
                  <a:pt x="4001566" y="3201253"/>
                </a:lnTo>
                <a:lnTo>
                  <a:pt x="0" y="3201253"/>
                </a:lnTo>
                <a:lnTo>
                  <a:pt x="0" y="0"/>
                </a:lnTo>
                <a:close/>
              </a:path>
            </a:pathLst>
          </a:custGeom>
          <a:blipFill rotWithShape="1">
            <a:blip r:embed="rId4">
              <a:alphaModFix/>
            </a:blip>
            <a:stretch>
              <a:fillRect b="0" l="0" r="0" t="0"/>
            </a:stretch>
          </a:blipFill>
          <a:ln>
            <a:noFill/>
          </a:ln>
        </p:spPr>
      </p:sp>
      <p:grpSp>
        <p:nvGrpSpPr>
          <p:cNvPr id="247" name="Google Shape;247;p20"/>
          <p:cNvGrpSpPr/>
          <p:nvPr/>
        </p:nvGrpSpPr>
        <p:grpSpPr>
          <a:xfrm>
            <a:off x="1757471" y="3693650"/>
            <a:ext cx="2294196" cy="558300"/>
            <a:chOff x="2395071" y="3693650"/>
            <a:chExt cx="2294196" cy="558300"/>
          </a:xfrm>
        </p:grpSpPr>
        <p:sp>
          <p:nvSpPr>
            <p:cNvPr id="248" name="Google Shape;248;p20"/>
            <p:cNvSpPr/>
            <p:nvPr/>
          </p:nvSpPr>
          <p:spPr>
            <a:xfrm>
              <a:off x="2395071" y="3693650"/>
              <a:ext cx="2142900" cy="558300"/>
            </a:xfrm>
            <a:prstGeom prst="roundRect">
              <a:avLst>
                <a:gd fmla="val 50000" name="adj"/>
              </a:avLst>
            </a:prstGeom>
            <a:solidFill>
              <a:srgbClr val="A3BC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9" name="Google Shape;249;p20"/>
            <p:cNvSpPr txBox="1"/>
            <p:nvPr/>
          </p:nvSpPr>
          <p:spPr>
            <a:xfrm>
              <a:off x="2851468" y="3727875"/>
              <a:ext cx="18378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000">
                  <a:latin typeface="Dosis"/>
                  <a:ea typeface="Dosis"/>
                  <a:cs typeface="Dosis"/>
                  <a:sym typeface="Dosis"/>
                </a:rPr>
                <a:t>Agilidad</a:t>
              </a:r>
              <a:endParaRPr>
                <a:latin typeface="Dosis"/>
                <a:ea typeface="Dosis"/>
                <a:cs typeface="Dosis"/>
                <a:sym typeface="Dosis"/>
              </a:endParaRPr>
            </a:p>
          </p:txBody>
        </p:sp>
      </p:grpSp>
      <p:sp>
        <p:nvSpPr>
          <p:cNvPr id="250" name="Google Shape;250;p20"/>
          <p:cNvSpPr/>
          <p:nvPr/>
        </p:nvSpPr>
        <p:spPr>
          <a:xfrm>
            <a:off x="4118325" y="3693650"/>
            <a:ext cx="3196500" cy="558300"/>
          </a:xfrm>
          <a:prstGeom prst="roundRect">
            <a:avLst>
              <a:gd fmla="val 50000" name="adj"/>
            </a:avLst>
          </a:prstGeom>
          <a:solidFill>
            <a:srgbClr val="F1CE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1" name="Google Shape;251;p20"/>
          <p:cNvSpPr/>
          <p:nvPr/>
        </p:nvSpPr>
        <p:spPr>
          <a:xfrm>
            <a:off x="7620464" y="3693650"/>
            <a:ext cx="2437800" cy="558300"/>
          </a:xfrm>
          <a:prstGeom prst="roundRect">
            <a:avLst>
              <a:gd fmla="val 50000" name="adj"/>
            </a:avLst>
          </a:prstGeom>
          <a:solidFill>
            <a:srgbClr val="FAA1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2" name="Google Shape;252;p20"/>
          <p:cNvSpPr/>
          <p:nvPr/>
        </p:nvSpPr>
        <p:spPr>
          <a:xfrm>
            <a:off x="10395840" y="3693650"/>
            <a:ext cx="2142900" cy="558300"/>
          </a:xfrm>
          <a:prstGeom prst="roundRect">
            <a:avLst>
              <a:gd fmla="val 50000" name="adj"/>
            </a:avLst>
          </a:prstGeom>
          <a:solidFill>
            <a:srgbClr val="76B8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3" name="Google Shape;253;p20"/>
          <p:cNvSpPr/>
          <p:nvPr/>
        </p:nvSpPr>
        <p:spPr>
          <a:xfrm>
            <a:off x="12722500" y="3693650"/>
            <a:ext cx="3196500" cy="558300"/>
          </a:xfrm>
          <a:prstGeom prst="roundRect">
            <a:avLst>
              <a:gd fmla="val 50000" name="adj"/>
            </a:avLst>
          </a:prstGeom>
          <a:solidFill>
            <a:srgbClr val="D4E1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4" name="Google Shape;254;p20"/>
          <p:cNvSpPr txBox="1"/>
          <p:nvPr/>
        </p:nvSpPr>
        <p:spPr>
          <a:xfrm>
            <a:off x="4016350" y="3727875"/>
            <a:ext cx="34044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Trabajo en equipo</a:t>
            </a:r>
            <a:endParaRPr>
              <a:latin typeface="Dosis"/>
              <a:ea typeface="Dosis"/>
              <a:cs typeface="Dosis"/>
              <a:sym typeface="Dosis"/>
            </a:endParaRPr>
          </a:p>
        </p:txBody>
      </p:sp>
      <p:sp>
        <p:nvSpPr>
          <p:cNvPr id="255" name="Google Shape;255;p20"/>
          <p:cNvSpPr txBox="1"/>
          <p:nvPr/>
        </p:nvSpPr>
        <p:spPr>
          <a:xfrm>
            <a:off x="7763102" y="3727875"/>
            <a:ext cx="22941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000">
                <a:latin typeface="Dosis"/>
                <a:ea typeface="Dosis"/>
                <a:cs typeface="Dosis"/>
                <a:sym typeface="Dosis"/>
              </a:rPr>
              <a:t>Comunicación</a:t>
            </a:r>
            <a:endParaRPr>
              <a:latin typeface="Dosis"/>
              <a:ea typeface="Dosis"/>
              <a:cs typeface="Dosis"/>
              <a:sym typeface="Dosis"/>
            </a:endParaRPr>
          </a:p>
        </p:txBody>
      </p:sp>
      <p:sp>
        <p:nvSpPr>
          <p:cNvPr id="256" name="Google Shape;256;p20"/>
          <p:cNvSpPr txBox="1"/>
          <p:nvPr/>
        </p:nvSpPr>
        <p:spPr>
          <a:xfrm>
            <a:off x="12800296" y="3727875"/>
            <a:ext cx="31965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Responsabilidad</a:t>
            </a:r>
            <a:endParaRPr>
              <a:latin typeface="Dosis"/>
              <a:ea typeface="Dosis"/>
              <a:cs typeface="Dosis"/>
              <a:sym typeface="Dosis"/>
            </a:endParaRPr>
          </a:p>
        </p:txBody>
      </p:sp>
      <p:sp>
        <p:nvSpPr>
          <p:cNvPr id="257" name="Google Shape;257;p20"/>
          <p:cNvSpPr txBox="1"/>
          <p:nvPr/>
        </p:nvSpPr>
        <p:spPr>
          <a:xfrm>
            <a:off x="10658699" y="3727869"/>
            <a:ext cx="16170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Empatía</a:t>
            </a:r>
            <a:endParaRPr>
              <a:latin typeface="Dosis"/>
              <a:ea typeface="Dosis"/>
              <a:cs typeface="Dosis"/>
              <a:sym typeface="Dosis"/>
            </a:endParaRPr>
          </a:p>
        </p:txBody>
      </p:sp>
      <p:sp>
        <p:nvSpPr>
          <p:cNvPr id="258" name="Google Shape;258;p20"/>
          <p:cNvSpPr txBox="1"/>
          <p:nvPr/>
        </p:nvSpPr>
        <p:spPr>
          <a:xfrm>
            <a:off x="4854542" y="5019675"/>
            <a:ext cx="9532500" cy="3003900"/>
          </a:xfrm>
          <a:prstGeom prst="rect">
            <a:avLst/>
          </a:prstGeom>
          <a:noFill/>
          <a:ln>
            <a:noFill/>
          </a:ln>
        </p:spPr>
        <p:txBody>
          <a:bodyPr anchorCtr="0" anchor="t" bIns="0" lIns="0" spcFirstLastPara="1" rIns="0" wrap="square" tIns="0">
            <a:spAutoFit/>
          </a:bodyPr>
          <a:lstStyle/>
          <a:p>
            <a:pPr indent="-444500" lvl="0" marL="457200" marR="0" rtl="0" algn="l">
              <a:lnSpc>
                <a:spcPct val="158000"/>
              </a:lnSpc>
              <a:spcBef>
                <a:spcPts val="0"/>
              </a:spcBef>
              <a:spcAft>
                <a:spcPts val="0"/>
              </a:spcAft>
              <a:buClr>
                <a:srgbClr val="000000"/>
              </a:buClr>
              <a:buSzPts val="3400"/>
              <a:buFont typeface="Dosis"/>
              <a:buAutoNum type="arabicPeriod"/>
            </a:pPr>
            <a:r>
              <a:rPr i="0" lang="en-US" sz="3400" u="none" cap="none" strike="noStrike">
                <a:solidFill>
                  <a:srgbClr val="000000"/>
                </a:solidFill>
                <a:latin typeface="Dosis Medium"/>
                <a:ea typeface="Dosis Medium"/>
                <a:cs typeface="Dosis Medium"/>
                <a:sym typeface="Dosis Medium"/>
              </a:rPr>
              <a:t> </a:t>
            </a:r>
            <a:r>
              <a:rPr lang="en-US" sz="3400">
                <a:latin typeface="Dosis Medium"/>
                <a:ea typeface="Dosis Medium"/>
                <a:cs typeface="Dosis Medium"/>
                <a:sym typeface="Dosis Medium"/>
              </a:rPr>
              <a:t>Metodología Ágil SCRUM</a:t>
            </a:r>
            <a:endParaRPr>
              <a:latin typeface="Dosis Medium"/>
              <a:ea typeface="Dosis Medium"/>
              <a:cs typeface="Dosis Medium"/>
              <a:sym typeface="Dosis Medium"/>
            </a:endParaRPr>
          </a:p>
          <a:p>
            <a:pPr indent="-444500" lvl="0" marL="457200" marR="0" rtl="0" algn="l">
              <a:lnSpc>
                <a:spcPct val="158000"/>
              </a:lnSpc>
              <a:spcBef>
                <a:spcPts val="0"/>
              </a:spcBef>
              <a:spcAft>
                <a:spcPts val="0"/>
              </a:spcAft>
              <a:buClr>
                <a:srgbClr val="000000"/>
              </a:buClr>
              <a:buSzPts val="3400"/>
              <a:buFont typeface="Dosis Medium"/>
              <a:buAutoNum type="arabicPeriod"/>
            </a:pPr>
            <a:r>
              <a:rPr lang="en-US" sz="3400">
                <a:latin typeface="Dosis Medium"/>
                <a:ea typeface="Dosis Medium"/>
                <a:cs typeface="Dosis Medium"/>
                <a:sym typeface="Dosis Medium"/>
              </a:rPr>
              <a:t>Colaboración cercana con el cliente</a:t>
            </a:r>
            <a:endParaRPr sz="3400">
              <a:latin typeface="Dosis Medium"/>
              <a:ea typeface="Dosis Medium"/>
              <a:cs typeface="Dosis Medium"/>
              <a:sym typeface="Dosis Medium"/>
            </a:endParaRPr>
          </a:p>
          <a:p>
            <a:pPr indent="-444500" lvl="0" marL="457200" marR="0" rtl="0" algn="l">
              <a:lnSpc>
                <a:spcPct val="158000"/>
              </a:lnSpc>
              <a:spcBef>
                <a:spcPts val="0"/>
              </a:spcBef>
              <a:spcAft>
                <a:spcPts val="0"/>
              </a:spcAft>
              <a:buSzPts val="3400"/>
              <a:buFont typeface="Dosis Medium"/>
              <a:buAutoNum type="arabicPeriod"/>
            </a:pPr>
            <a:r>
              <a:rPr lang="en-US" sz="3400">
                <a:latin typeface="Dosis Medium"/>
                <a:ea typeface="Dosis Medium"/>
                <a:cs typeface="Dosis Medium"/>
                <a:sym typeface="Dosis Medium"/>
              </a:rPr>
              <a:t>Entregas incrementales</a:t>
            </a:r>
            <a:endParaRPr sz="3400">
              <a:latin typeface="Dosis Medium"/>
              <a:ea typeface="Dosis Medium"/>
              <a:cs typeface="Dosis Medium"/>
              <a:sym typeface="Dosis Medium"/>
            </a:endParaRPr>
          </a:p>
          <a:p>
            <a:pPr indent="-444500" lvl="0" marL="457200" marR="0" rtl="0" algn="l">
              <a:lnSpc>
                <a:spcPct val="158000"/>
              </a:lnSpc>
              <a:spcBef>
                <a:spcPts val="0"/>
              </a:spcBef>
              <a:spcAft>
                <a:spcPts val="0"/>
              </a:spcAft>
              <a:buSzPts val="3400"/>
              <a:buFont typeface="Dosis Medium"/>
              <a:buAutoNum type="arabicPeriod"/>
            </a:pPr>
            <a:r>
              <a:rPr lang="en-US" sz="3400">
                <a:latin typeface="Dosis Medium"/>
                <a:ea typeface="Dosis Medium"/>
                <a:cs typeface="Dosis Medium"/>
                <a:sym typeface="Dosis Medium"/>
              </a:rPr>
              <a:t>Feedback y adaptaciones</a:t>
            </a:r>
            <a:endParaRPr>
              <a:latin typeface="Dosis Medium"/>
              <a:ea typeface="Dosis Medium"/>
              <a:cs typeface="Dosis Medium"/>
              <a:sym typeface="Dosis Medium"/>
            </a:endParaRPr>
          </a:p>
        </p:txBody>
      </p:sp>
      <p:pic>
        <p:nvPicPr>
          <p:cNvPr id="259" name="Google Shape;259;p20"/>
          <p:cNvPicPr preferRelativeResize="0"/>
          <p:nvPr/>
        </p:nvPicPr>
        <p:blipFill>
          <a:blip r:embed="rId5">
            <a:alphaModFix/>
          </a:blip>
          <a:stretch>
            <a:fillRect/>
          </a:stretch>
        </p:blipFill>
        <p:spPr>
          <a:xfrm>
            <a:off x="285766" y="5331050"/>
            <a:ext cx="3950619" cy="10287001"/>
          </a:xfrm>
          <a:prstGeom prst="rect">
            <a:avLst/>
          </a:prstGeom>
          <a:noFill/>
          <a:ln>
            <a:noFill/>
          </a:ln>
        </p:spPr>
      </p:pic>
      <p:grpSp>
        <p:nvGrpSpPr>
          <p:cNvPr id="260" name="Google Shape;260;p20"/>
          <p:cNvGrpSpPr/>
          <p:nvPr/>
        </p:nvGrpSpPr>
        <p:grpSpPr>
          <a:xfrm>
            <a:off x="2468525" y="1681126"/>
            <a:ext cx="11049897" cy="1220484"/>
            <a:chOff x="0" y="-19050"/>
            <a:chExt cx="3184500" cy="441900"/>
          </a:xfrm>
        </p:grpSpPr>
        <p:sp>
          <p:nvSpPr>
            <p:cNvPr id="261" name="Google Shape;261;p20"/>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3" name="Google Shape;263;p20"/>
          <p:cNvSpPr txBox="1"/>
          <p:nvPr/>
        </p:nvSpPr>
        <p:spPr>
          <a:xfrm>
            <a:off x="1757487" y="1983525"/>
            <a:ext cx="125037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METODOLOGÍA DE TRABAJO </a:t>
            </a:r>
            <a:endParaRPr sz="800"/>
          </a:p>
        </p:txBody>
      </p:sp>
      <p:pic>
        <p:nvPicPr>
          <p:cNvPr id="264" name="Google Shape;264;p20"/>
          <p:cNvPicPr preferRelativeResize="0"/>
          <p:nvPr/>
        </p:nvPicPr>
        <p:blipFill>
          <a:blip r:embed="rId6">
            <a:alphaModFix/>
          </a:blip>
          <a:stretch>
            <a:fillRect/>
          </a:stretch>
        </p:blipFill>
        <p:spPr>
          <a:xfrm rot="-6056088">
            <a:off x="10419919" y="6735925"/>
            <a:ext cx="1590862" cy="2921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268" name="Shape 268"/>
        <p:cNvGrpSpPr/>
        <p:nvPr/>
      </p:nvGrpSpPr>
      <p:grpSpPr>
        <a:xfrm>
          <a:off x="0" y="0"/>
          <a:ext cx="0" cy="0"/>
          <a:chOff x="0" y="0"/>
          <a:chExt cx="0" cy="0"/>
        </a:xfrm>
      </p:grpSpPr>
      <p:pic>
        <p:nvPicPr>
          <p:cNvPr id="269" name="Google Shape;269;p21"/>
          <p:cNvPicPr preferRelativeResize="0"/>
          <p:nvPr/>
        </p:nvPicPr>
        <p:blipFill>
          <a:blip r:embed="rId3">
            <a:alphaModFix/>
          </a:blip>
          <a:stretch>
            <a:fillRect/>
          </a:stretch>
        </p:blipFill>
        <p:spPr>
          <a:xfrm>
            <a:off x="15225" y="80329"/>
            <a:ext cx="18288000" cy="10206670"/>
          </a:xfrm>
          <a:prstGeom prst="rect">
            <a:avLst/>
          </a:prstGeom>
          <a:noFill/>
          <a:ln>
            <a:noFill/>
          </a:ln>
        </p:spPr>
      </p:pic>
      <p:sp>
        <p:nvSpPr>
          <p:cNvPr id="270" name="Google Shape;270;p21"/>
          <p:cNvSpPr txBox="1"/>
          <p:nvPr/>
        </p:nvSpPr>
        <p:spPr>
          <a:xfrm>
            <a:off x="818400" y="993325"/>
            <a:ext cx="8837700" cy="1454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451" u="sng">
                <a:solidFill>
                  <a:srgbClr val="2B2829"/>
                </a:solidFill>
                <a:latin typeface="Dosis"/>
                <a:ea typeface="Dosis"/>
                <a:cs typeface="Dosis"/>
                <a:sym typeface="Dosis"/>
              </a:rPr>
              <a:t>Carta Gantt</a:t>
            </a:r>
            <a:endParaRPr b="1" sz="9451" u="sng">
              <a:solidFill>
                <a:srgbClr val="2B2829"/>
              </a:solidFill>
              <a:latin typeface="Dosis"/>
              <a:ea typeface="Dosis"/>
              <a:cs typeface="Dosis"/>
              <a:sym typeface="Dosis"/>
            </a:endParaRPr>
          </a:p>
        </p:txBody>
      </p:sp>
      <p:pic>
        <p:nvPicPr>
          <p:cNvPr id="271" name="Google Shape;271;p21"/>
          <p:cNvPicPr preferRelativeResize="0"/>
          <p:nvPr/>
        </p:nvPicPr>
        <p:blipFill>
          <a:blip r:embed="rId4">
            <a:alphaModFix/>
          </a:blip>
          <a:stretch>
            <a:fillRect/>
          </a:stretch>
        </p:blipFill>
        <p:spPr>
          <a:xfrm rot="-7956997">
            <a:off x="12898669" y="341225"/>
            <a:ext cx="1765737" cy="2236600"/>
          </a:xfrm>
          <a:prstGeom prst="rect">
            <a:avLst/>
          </a:prstGeom>
          <a:noFill/>
          <a:ln>
            <a:noFill/>
          </a:ln>
        </p:spPr>
      </p:pic>
      <p:graphicFrame>
        <p:nvGraphicFramePr>
          <p:cNvPr id="272" name="Google Shape;272;p21"/>
          <p:cNvGraphicFramePr/>
          <p:nvPr/>
        </p:nvGraphicFramePr>
        <p:xfrm>
          <a:off x="1474075" y="1971750"/>
          <a:ext cx="3000000" cy="3000000"/>
        </p:xfrm>
        <a:graphic>
          <a:graphicData uri="http://schemas.openxmlformats.org/drawingml/2006/table">
            <a:tbl>
              <a:tblPr>
                <a:noFill/>
                <a:tableStyleId>{0FDFF01D-85B5-437B-84C3-12EEA8C8B581}</a:tableStyleId>
              </a:tblPr>
              <a:tblGrid>
                <a:gridCol w="5217200"/>
                <a:gridCol w="3761525"/>
                <a:gridCol w="2130525"/>
                <a:gridCol w="2130525"/>
                <a:gridCol w="2130525"/>
              </a:tblGrid>
              <a:tr h="95275">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gridSpan="4">
                  <a:txBody>
                    <a:bodyPr/>
                    <a:lstStyle/>
                    <a:p>
                      <a:pPr indent="0" lvl="0" marL="0" rtl="0" algn="ctr">
                        <a:lnSpc>
                          <a:spcPct val="115000"/>
                        </a:lnSpc>
                        <a:spcBef>
                          <a:spcPts val="0"/>
                        </a:spcBef>
                        <a:spcAft>
                          <a:spcPts val="0"/>
                        </a:spcAft>
                        <a:buNone/>
                      </a:pPr>
                      <a:r>
                        <a:rPr lang="en-US" sz="2500">
                          <a:latin typeface="Dosis SemiBold"/>
                          <a:ea typeface="Dosis SemiBold"/>
                          <a:cs typeface="Dosis SemiBold"/>
                          <a:sym typeface="Dosis SemiBold"/>
                        </a:rPr>
                        <a:t>FASE 1</a:t>
                      </a:r>
                      <a:endParaRPr sz="2500">
                        <a:latin typeface="Dosis SemiBold"/>
                        <a:ea typeface="Dosis SemiBold"/>
                        <a:cs typeface="Dosis SemiBold"/>
                        <a:sym typeface="Dosis SemiBold"/>
                      </a:endParaRPr>
                    </a:p>
                  </a:txBody>
                  <a:tcPr marT="91425" marB="91425" marR="28575" marL="28575" anchor="b">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45B0E1"/>
                    </a:solidFill>
                  </a:tcPr>
                </a:tc>
                <a:tc hMerge="1"/>
                <a:tc hMerge="1"/>
                <a:tc hMerge="1"/>
              </a:tr>
              <a:tr h="325725">
                <a:tc>
                  <a:txBody>
                    <a:bodyPr/>
                    <a:lstStyle/>
                    <a:p>
                      <a:pPr indent="0" lvl="0" marL="0" rtl="0" algn="l">
                        <a:spcBef>
                          <a:spcPts val="0"/>
                        </a:spcBef>
                        <a:spcAft>
                          <a:spcPts val="0"/>
                        </a:spcAft>
                        <a:buNone/>
                      </a:pPr>
                      <a:r>
                        <a:t/>
                      </a:r>
                      <a:endParaRPr/>
                    </a:p>
                  </a:txBody>
                  <a:tcPr marT="91425" marB="91425" marR="28575" marL="28575" anchor="ctr">
                    <a:lnL cap="flat" cmpd="sng" w="19050">
                      <a:solidFill>
                        <a:srgbClr val="000000">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S1</a:t>
                      </a:r>
                      <a:endParaRPr b="1" sz="1700">
                        <a:latin typeface="Dosis"/>
                        <a:ea typeface="Dosis"/>
                        <a:cs typeface="Dosis"/>
                        <a:sym typeface="Dosis"/>
                      </a:endParaRPr>
                    </a:p>
                  </a:txBody>
                  <a:tcPr marT="91425" marB="91425" marR="28575" marL="28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S2</a:t>
                      </a:r>
                      <a:endParaRPr b="1" sz="1700">
                        <a:latin typeface="Dosis"/>
                        <a:ea typeface="Dosis"/>
                        <a:cs typeface="Dosis"/>
                        <a:sym typeface="Dosis"/>
                      </a:endParaRPr>
                    </a:p>
                  </a:txBody>
                  <a:tcPr marT="91425" marB="91425" marR="28575" marL="28575" anchor="ctr">
                    <a:lnL cap="flat" cmpd="sng" w="19050">
                      <a:solidFill>
                        <a:schemeClr val="dk1"/>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S3</a:t>
                      </a:r>
                      <a:endParaRPr b="1" sz="1700">
                        <a:latin typeface="Dosis"/>
                        <a:ea typeface="Dosis"/>
                        <a:cs typeface="Dosis"/>
                        <a:sym typeface="Dosis"/>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S4</a:t>
                      </a:r>
                      <a:endParaRPr b="1" sz="1700">
                        <a:latin typeface="Dosis"/>
                        <a:ea typeface="Dosis"/>
                        <a:cs typeface="Dosis"/>
                        <a:sym typeface="Dosis"/>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r>
              <a:tr h="512450">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Reunion inicia</a:t>
                      </a:r>
                      <a:r>
                        <a:rPr lang="en-US" sz="2200">
                          <a:latin typeface="Comfortaa"/>
                          <a:ea typeface="Comfortaa"/>
                          <a:cs typeface="Comfortaa"/>
                          <a:sym typeface="Comfortaa"/>
                        </a:rPr>
                        <a:t>l</a:t>
                      </a:r>
                      <a:endParaRPr sz="2200">
                        <a:latin typeface="Comfortaa"/>
                        <a:ea typeface="Comfortaa"/>
                        <a:cs typeface="Comfortaa"/>
                        <a:sym typeface="Comfortaa"/>
                      </a:endParaRPr>
                    </a:p>
                  </a:txBody>
                  <a:tcPr marT="91425" marB="91425" marR="28575" marL="28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Definición</a:t>
                      </a:r>
                      <a:r>
                        <a:rPr lang="en-US" sz="2200">
                          <a:latin typeface="Dosis SemiBold"/>
                          <a:ea typeface="Dosis SemiBold"/>
                          <a:cs typeface="Dosis SemiBold"/>
                          <a:sym typeface="Dosis SemiBold"/>
                        </a:rPr>
                        <a:t> de proyecto</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0000">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Requerimientos inicial</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Documentación</a:t>
                      </a:r>
                      <a:r>
                        <a:rPr lang="en-US" sz="2200">
                          <a:latin typeface="Dosis SemiBold"/>
                          <a:ea typeface="Dosis SemiBold"/>
                          <a:cs typeface="Dosis SemiBold"/>
                          <a:sym typeface="Dosis SemiBold"/>
                        </a:rPr>
                        <a:t> inicial</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Recolección</a:t>
                      </a:r>
                      <a:r>
                        <a:rPr lang="en-US" sz="2200">
                          <a:latin typeface="Dosis SemiBold"/>
                          <a:ea typeface="Dosis SemiBold"/>
                          <a:cs typeface="Dosis SemiBold"/>
                          <a:sym typeface="Dosis SemiBold"/>
                        </a:rPr>
                        <a:t> de Requerimientos</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Definición</a:t>
                      </a:r>
                      <a:r>
                        <a:rPr lang="en-US" sz="2200">
                          <a:latin typeface="Dosis SemiBold"/>
                          <a:ea typeface="Dosis SemiBold"/>
                          <a:cs typeface="Dosis SemiBold"/>
                          <a:sym typeface="Dosis SemiBold"/>
                        </a:rPr>
                        <a:t> de Requerimientos, Funcionales y no Funcionales</a:t>
                      </a:r>
                      <a:endParaRPr sz="2200">
                        <a:latin typeface="Dosis SemiBold"/>
                        <a:ea typeface="Dosis SemiBold"/>
                        <a:cs typeface="Dosis SemiBold"/>
                        <a:sym typeface="Dosis SemiBold"/>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Propuesta de Modelo de Solución</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Modelado de la interfaz de usuario</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73" name="Google Shape;273;p21"/>
          <p:cNvSpPr/>
          <p:nvPr/>
        </p:nvSpPr>
        <p:spPr>
          <a:xfrm rot="-5962078">
            <a:off x="15781931" y="485198"/>
            <a:ext cx="1181157" cy="2177248"/>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5">
              <a:alphaModFix/>
            </a:blip>
            <a:stretch>
              <a:fillRect b="0" l="0" r="0" t="0"/>
            </a:stretch>
          </a:blipFill>
          <a:ln>
            <a:noFill/>
          </a:ln>
        </p:spPr>
      </p:sp>
      <p:sp>
        <p:nvSpPr>
          <p:cNvPr id="274" name="Google Shape;274;p21"/>
          <p:cNvSpPr/>
          <p:nvPr/>
        </p:nvSpPr>
        <p:spPr>
          <a:xfrm rot="-2700000">
            <a:off x="969017" y="2636153"/>
            <a:ext cx="1399469" cy="1313488"/>
          </a:xfrm>
          <a:custGeom>
            <a:rect b="b" l="l" r="r" t="t"/>
            <a:pathLst>
              <a:path extrusionOk="0" h="1769097" w="1867121">
                <a:moveTo>
                  <a:pt x="0" y="0"/>
                </a:moveTo>
                <a:lnTo>
                  <a:pt x="1867120" y="0"/>
                </a:lnTo>
                <a:lnTo>
                  <a:pt x="1867120" y="1769097"/>
                </a:lnTo>
                <a:lnTo>
                  <a:pt x="0" y="1769097"/>
                </a:lnTo>
                <a:lnTo>
                  <a:pt x="0" y="0"/>
                </a:lnTo>
                <a:close/>
              </a:path>
            </a:pathLst>
          </a:custGeom>
          <a:blipFill rotWithShape="1">
            <a:blip r:embed="rId6">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